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</p:sldIdLst>
  <p:sldSz cx="15119350" cy="10691813"/>
  <p:notesSz cx="10418763" cy="14849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72" userDrawn="1">
          <p15:clr>
            <a:srgbClr val="A4A3A4"/>
          </p15:clr>
        </p15:guide>
        <p15:guide id="2" pos="3174" userDrawn="1">
          <p15:clr>
            <a:srgbClr val="A4A3A4"/>
          </p15:clr>
        </p15:guide>
        <p15:guide id="3" pos="635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kai" initials="s" lastIdx="1" clrIdx="0">
    <p:extLst>
      <p:ext uri="{19B8F6BF-5375-455C-9EA6-DF929625EA0E}">
        <p15:presenceInfo xmlns:p15="http://schemas.microsoft.com/office/powerpoint/2012/main" userId="saka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99" y="67"/>
      </p:cViewPr>
      <p:guideLst>
        <p:guide orient="horz" pos="3572"/>
        <p:guide pos="3174"/>
        <p:guide pos="63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8-16T14:19:47.213" idx="1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074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79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65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063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86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71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440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02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32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0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521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D07A6-48CB-42C8-985F-FC20C3F67DF3}" type="datetimeFigureOut">
              <a:rPr kumimoji="1" lang="ja-JP" altLang="en-US" smtClean="0"/>
              <a:t>2019/8/16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55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comments" Target="../comments/comment1.xml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12" Type="http://schemas.openxmlformats.org/officeDocument/2006/relationships/image" Target="../media/image5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11" Type="http://schemas.openxmlformats.org/officeDocument/2006/relationships/image" Target="../media/image4.png"/><Relationship Id="rId5" Type="http://schemas.openxmlformats.org/officeDocument/2006/relationships/image" Target="../media/image10.jpeg"/><Relationship Id="rId10" Type="http://schemas.openxmlformats.org/officeDocument/2006/relationships/image" Target="../media/image3.png"/><Relationship Id="rId4" Type="http://schemas.openxmlformats.org/officeDocument/2006/relationships/image" Target="../media/image9.jpeg"/><Relationship Id="rId9" Type="http://schemas.openxmlformats.org/officeDocument/2006/relationships/image" Target="../media/image1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16D9D1D-473F-4517-826A-873D9BC5BA30}"/>
              </a:ext>
            </a:extLst>
          </p:cNvPr>
          <p:cNvSpPr/>
          <p:nvPr/>
        </p:nvSpPr>
        <p:spPr>
          <a:xfrm>
            <a:off x="0" y="1167255"/>
            <a:ext cx="15111256" cy="4498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4256088-340A-475D-9D48-F0DE80230894}"/>
              </a:ext>
            </a:extLst>
          </p:cNvPr>
          <p:cNvGrpSpPr/>
          <p:nvPr/>
        </p:nvGrpSpPr>
        <p:grpSpPr>
          <a:xfrm>
            <a:off x="-1506" y="1150633"/>
            <a:ext cx="15120856" cy="9583383"/>
            <a:chOff x="-1506" y="1150633"/>
            <a:chExt cx="15120856" cy="9583383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F187A7B-8FBA-4156-9EBF-40AC414B3C2D}"/>
                </a:ext>
              </a:extLst>
            </p:cNvPr>
            <p:cNvSpPr/>
            <p:nvPr/>
          </p:nvSpPr>
          <p:spPr>
            <a:xfrm>
              <a:off x="1291414" y="9144205"/>
              <a:ext cx="2182030" cy="57811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15DC3C1-9636-4ABC-A561-B8DF1E34A02E}"/>
                </a:ext>
              </a:extLst>
            </p:cNvPr>
            <p:cNvSpPr/>
            <p:nvPr/>
          </p:nvSpPr>
          <p:spPr>
            <a:xfrm>
              <a:off x="6868" y="5592266"/>
              <a:ext cx="15112481" cy="9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967DD904-676F-4745-A1B9-52EDF3C5AFD0}"/>
                </a:ext>
              </a:extLst>
            </p:cNvPr>
            <p:cNvSpPr/>
            <p:nvPr/>
          </p:nvSpPr>
          <p:spPr>
            <a:xfrm>
              <a:off x="6869" y="1150633"/>
              <a:ext cx="15112481" cy="9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2E91DD5D-BBE4-424F-BBF1-9A4F7E94AA0D}"/>
                </a:ext>
              </a:extLst>
            </p:cNvPr>
            <p:cNvSpPr/>
            <p:nvPr/>
          </p:nvSpPr>
          <p:spPr>
            <a:xfrm>
              <a:off x="15039257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0B0C2FD-4437-4617-8537-172CDCA479C8}"/>
                </a:ext>
              </a:extLst>
            </p:cNvPr>
            <p:cNvSpPr/>
            <p:nvPr/>
          </p:nvSpPr>
          <p:spPr>
            <a:xfrm>
              <a:off x="11694652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8264C139-7A1B-49B7-AA87-102E9AECCD6C}"/>
                </a:ext>
              </a:extLst>
            </p:cNvPr>
            <p:cNvSpPr/>
            <p:nvPr/>
          </p:nvSpPr>
          <p:spPr>
            <a:xfrm>
              <a:off x="13360596" y="1150633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C4D58B3-731A-4591-8C08-B5E686DA4319}"/>
                </a:ext>
              </a:extLst>
            </p:cNvPr>
            <p:cNvSpPr/>
            <p:nvPr/>
          </p:nvSpPr>
          <p:spPr>
            <a:xfrm>
              <a:off x="-1506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1A38FA0A-4CAD-4D65-9F4F-94050E63BDF6}"/>
                </a:ext>
              </a:extLst>
            </p:cNvPr>
            <p:cNvSpPr/>
            <p:nvPr/>
          </p:nvSpPr>
          <p:spPr>
            <a:xfrm>
              <a:off x="1660274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8AFEDF53-B1A6-48EC-A0C4-0BEEBD1AAFF4}"/>
                </a:ext>
              </a:extLst>
            </p:cNvPr>
            <p:cNvSpPr/>
            <p:nvPr/>
          </p:nvSpPr>
          <p:spPr>
            <a:xfrm>
              <a:off x="3337874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4BF239A-D145-4B00-B69E-7D66CDCD8BA8}"/>
                </a:ext>
              </a:extLst>
            </p:cNvPr>
            <p:cNvSpPr/>
            <p:nvPr/>
          </p:nvSpPr>
          <p:spPr>
            <a:xfrm>
              <a:off x="10042747" y="1167255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0025540-32DA-4167-A921-A7C005CCE0A1}"/>
                </a:ext>
              </a:extLst>
            </p:cNvPr>
            <p:cNvSpPr/>
            <p:nvPr/>
          </p:nvSpPr>
          <p:spPr>
            <a:xfrm>
              <a:off x="500460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72128B5C-5865-4D78-B3C2-D19904F891D8}"/>
                </a:ext>
              </a:extLst>
            </p:cNvPr>
            <p:cNvSpPr/>
            <p:nvPr/>
          </p:nvSpPr>
          <p:spPr>
            <a:xfrm>
              <a:off x="666638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68EA00C-0BCD-42C5-B594-B182E8DB6A99}"/>
                </a:ext>
              </a:extLst>
            </p:cNvPr>
            <p:cNvSpPr/>
            <p:nvPr/>
          </p:nvSpPr>
          <p:spPr>
            <a:xfrm>
              <a:off x="834398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4E3AF53-A3DA-41A5-880C-9900578256B1}"/>
                </a:ext>
              </a:extLst>
            </p:cNvPr>
            <p:cNvGrpSpPr/>
            <p:nvPr/>
          </p:nvGrpSpPr>
          <p:grpSpPr>
            <a:xfrm>
              <a:off x="1388168" y="5762394"/>
              <a:ext cx="2025110" cy="1747049"/>
              <a:chOff x="11407486" y="5683365"/>
              <a:chExt cx="2025110" cy="1747049"/>
            </a:xfrm>
          </p:grpSpPr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25F4BDB8-263B-4F9D-B989-0837BB6C9E77}"/>
                  </a:ext>
                </a:extLst>
              </p:cNvPr>
              <p:cNvSpPr txBox="1"/>
              <p:nvPr/>
            </p:nvSpPr>
            <p:spPr>
              <a:xfrm>
                <a:off x="11407486" y="596926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オクタ柱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幅</a:t>
                </a:r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4cm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cxnSp>
            <p:nvCxnSpPr>
              <p:cNvPr id="90" name="直線矢印コネクタ 89">
                <a:extLst>
                  <a:ext uri="{FF2B5EF4-FFF2-40B4-BE49-F238E27FC236}">
                    <a16:creationId xmlns:a16="http://schemas.microsoft.com/office/drawing/2014/main" id="{BAC30DFA-AF45-4C65-A961-4FD88CD45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07638" y="5941462"/>
                <a:ext cx="187014" cy="0"/>
              </a:xfrm>
              <a:prstGeom prst="straightConnector1">
                <a:avLst/>
              </a:prstGeom>
              <a:ln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ADC7797-4E90-4E5A-921B-B5E674FEE992}"/>
                  </a:ext>
                </a:extLst>
              </p:cNvPr>
              <p:cNvSpPr txBox="1"/>
              <p:nvPr/>
            </p:nvSpPr>
            <p:spPr>
              <a:xfrm>
                <a:off x="12096959" y="6487090"/>
                <a:ext cx="7617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ビーム寸法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95.5cm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B89ACC30-4739-4134-B8AA-0FE00EA3B6EA}"/>
                  </a:ext>
                </a:extLst>
              </p:cNvPr>
              <p:cNvSpPr txBox="1"/>
              <p:nvPr/>
            </p:nvSpPr>
            <p:spPr>
              <a:xfrm>
                <a:off x="12135707" y="706108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芯々寸法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99.0cm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cxnSp>
            <p:nvCxnSpPr>
              <p:cNvPr id="1031" name="直線矢印コネクタ 1030">
                <a:extLst>
                  <a:ext uri="{FF2B5EF4-FFF2-40B4-BE49-F238E27FC236}">
                    <a16:creationId xmlns:a16="http://schemas.microsoft.com/office/drawing/2014/main" id="{5F8854A1-502B-4324-A946-89AE4027E7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66652" y="6487090"/>
                <a:ext cx="1593944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5" name="直線コネクタ 1034">
                <a:extLst>
                  <a:ext uri="{FF2B5EF4-FFF2-40B4-BE49-F238E27FC236}">
                    <a16:creationId xmlns:a16="http://schemas.microsoft.com/office/drawing/2014/main" id="{0CF1F319-326B-4E81-AE88-E31B2A3C27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54845" y="5712754"/>
                <a:ext cx="0" cy="95453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>
                <a:extLst>
                  <a:ext uri="{FF2B5EF4-FFF2-40B4-BE49-F238E27FC236}">
                    <a16:creationId xmlns:a16="http://schemas.microsoft.com/office/drawing/2014/main" id="{F642ACBA-6D3B-467F-9B8A-D449E8819C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66652" y="5683365"/>
                <a:ext cx="0" cy="103196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>
                <a:extLst>
                  <a:ext uri="{FF2B5EF4-FFF2-40B4-BE49-F238E27FC236}">
                    <a16:creationId xmlns:a16="http://schemas.microsoft.com/office/drawing/2014/main" id="{D3B68D25-234A-4DBF-81BB-44F22F3C04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94652" y="5683365"/>
                <a:ext cx="0" cy="103196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>
                <a:extLst>
                  <a:ext uri="{FF2B5EF4-FFF2-40B4-BE49-F238E27FC236}">
                    <a16:creationId xmlns:a16="http://schemas.microsoft.com/office/drawing/2014/main" id="{9DF06AD5-3E07-4C78-975B-69198AEF21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93380" y="5712754"/>
                <a:ext cx="0" cy="1437615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62E53681-7E54-4DA1-90D6-C6414BB5FD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33187" y="6715332"/>
                <a:ext cx="0" cy="435037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矢印コネクタ 84">
                <a:extLst>
                  <a:ext uri="{FF2B5EF4-FFF2-40B4-BE49-F238E27FC236}">
                    <a16:creationId xmlns:a16="http://schemas.microsoft.com/office/drawing/2014/main" id="{F279BE15-BFDF-4A71-A612-470B59F401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33187" y="7024803"/>
                <a:ext cx="1660193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矢印コネクタ 94">
                <a:extLst>
                  <a:ext uri="{FF2B5EF4-FFF2-40B4-BE49-F238E27FC236}">
                    <a16:creationId xmlns:a16="http://schemas.microsoft.com/office/drawing/2014/main" id="{21B36DD9-5151-4F88-9660-4D9360BA22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66652" y="5941462"/>
                <a:ext cx="187014" cy="0"/>
              </a:xfrm>
              <a:prstGeom prst="straightConnector1">
                <a:avLst/>
              </a:prstGeom>
              <a:ln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コネクタ 95">
                <a:extLst>
                  <a:ext uri="{FF2B5EF4-FFF2-40B4-BE49-F238E27FC236}">
                    <a16:creationId xmlns:a16="http://schemas.microsoft.com/office/drawing/2014/main" id="{2763C833-24D2-4CCA-BBE8-9198A8AB9C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32596" y="5712754"/>
                <a:ext cx="0" cy="95453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83407A0F-3E05-493F-895E-7FEDFC504880}"/>
                </a:ext>
              </a:extLst>
            </p:cNvPr>
            <p:cNvSpPr txBox="1"/>
            <p:nvPr/>
          </p:nvSpPr>
          <p:spPr>
            <a:xfrm>
              <a:off x="4589330" y="6066911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/>
                <a:t>30</a:t>
              </a:r>
              <a:endParaRPr kumimoji="1" lang="ja-JP" altLang="en-US" sz="1000" dirty="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B60C271F-366A-40CD-875C-76760962A6B9}"/>
                </a:ext>
              </a:extLst>
            </p:cNvPr>
            <p:cNvSpPr txBox="1"/>
            <p:nvPr/>
          </p:nvSpPr>
          <p:spPr>
            <a:xfrm>
              <a:off x="4584598" y="6544179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/>
                <a:t>60</a:t>
              </a:r>
              <a:endParaRPr kumimoji="1" lang="ja-JP" altLang="en-US" sz="1000" dirty="0"/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24389477-FE52-4BE8-A3E8-57D66323CB67}"/>
                </a:ext>
              </a:extLst>
            </p:cNvPr>
            <p:cNvSpPr txBox="1"/>
            <p:nvPr/>
          </p:nvSpPr>
          <p:spPr>
            <a:xfrm>
              <a:off x="4546357" y="7082598"/>
              <a:ext cx="381835" cy="3426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90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120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150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180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210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240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270</a:t>
              </a:r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cm</a:t>
              </a: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1B2095A0-24B1-490B-9D49-EF929D400AFF}"/>
                </a:ext>
              </a:extLst>
            </p:cNvPr>
            <p:cNvSpPr txBox="1"/>
            <p:nvPr/>
          </p:nvSpPr>
          <p:spPr>
            <a:xfrm>
              <a:off x="4355261" y="581185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30</a:t>
              </a:r>
              <a:endParaRPr kumimoji="1" lang="ja-JP" altLang="en-US" sz="1000" dirty="0"/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FAAE746B-74E0-4D1C-B7BA-CD70421549FE}"/>
                </a:ext>
              </a:extLst>
            </p:cNvPr>
            <p:cNvSpPr txBox="1"/>
            <p:nvPr/>
          </p:nvSpPr>
          <p:spPr>
            <a:xfrm>
              <a:off x="3856956" y="5818349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60</a:t>
              </a:r>
              <a:endParaRPr kumimoji="1" lang="ja-JP" altLang="en-US" sz="1000" dirty="0"/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E4AA1880-8E72-436B-B2FC-BA59B41831E0}"/>
                </a:ext>
              </a:extLst>
            </p:cNvPr>
            <p:cNvSpPr txBox="1"/>
            <p:nvPr/>
          </p:nvSpPr>
          <p:spPr>
            <a:xfrm>
              <a:off x="3353912" y="581835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90</a:t>
              </a:r>
              <a:endParaRPr kumimoji="1" lang="ja-JP" altLang="en-US" sz="1000" dirty="0"/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483C91F8-FF24-40A9-B413-27B258AEDBCC}"/>
                </a:ext>
              </a:extLst>
            </p:cNvPr>
            <p:cNvSpPr txBox="1"/>
            <p:nvPr/>
          </p:nvSpPr>
          <p:spPr>
            <a:xfrm>
              <a:off x="2810220" y="5820406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120</a:t>
              </a:r>
              <a:endParaRPr kumimoji="1" lang="ja-JP" altLang="en-US" sz="1000" dirty="0"/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E9DE466C-98BE-46CD-834C-C028BE1DB78A}"/>
                </a:ext>
              </a:extLst>
            </p:cNvPr>
            <p:cNvSpPr txBox="1"/>
            <p:nvPr/>
          </p:nvSpPr>
          <p:spPr>
            <a:xfrm>
              <a:off x="2311321" y="5822721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150</a:t>
              </a:r>
              <a:endParaRPr kumimoji="1" lang="ja-JP" altLang="en-US" sz="1000" dirty="0"/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E7B4C8A3-3F97-4E79-A4CC-5608EC09D4D7}"/>
                </a:ext>
              </a:extLst>
            </p:cNvPr>
            <p:cNvSpPr txBox="1"/>
            <p:nvPr/>
          </p:nvSpPr>
          <p:spPr>
            <a:xfrm>
              <a:off x="1807161" y="5820690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180</a:t>
              </a:r>
              <a:endParaRPr kumimoji="1" lang="ja-JP" altLang="en-US" sz="1000" dirty="0"/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43BFCC88-DB5D-43DC-85B3-EDEB6628EFDB}"/>
                </a:ext>
              </a:extLst>
            </p:cNvPr>
            <p:cNvSpPr txBox="1"/>
            <p:nvPr/>
          </p:nvSpPr>
          <p:spPr>
            <a:xfrm>
              <a:off x="1305927" y="5818351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210</a:t>
              </a:r>
              <a:endParaRPr kumimoji="1" lang="ja-JP" altLang="en-US" sz="1000" dirty="0"/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75A9D3A0-F96C-403A-B75A-CED5ACFBE6BE}"/>
                </a:ext>
              </a:extLst>
            </p:cNvPr>
            <p:cNvSpPr txBox="1"/>
            <p:nvPr/>
          </p:nvSpPr>
          <p:spPr>
            <a:xfrm>
              <a:off x="782481" y="5829909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240</a:t>
              </a:r>
              <a:endParaRPr kumimoji="1" lang="ja-JP" altLang="en-US" sz="1000" dirty="0"/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66F47510-ACF8-4C93-8DD1-03000765FDA6}"/>
                </a:ext>
              </a:extLst>
            </p:cNvPr>
            <p:cNvSpPr txBox="1"/>
            <p:nvPr/>
          </p:nvSpPr>
          <p:spPr>
            <a:xfrm>
              <a:off x="301305" y="5831964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270</a:t>
              </a:r>
              <a:endParaRPr kumimoji="1" lang="ja-JP" altLang="en-US" sz="1000" dirty="0"/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5246DB8C-C070-456A-9E1C-7726EB33B07F}"/>
                </a:ext>
              </a:extLst>
            </p:cNvPr>
            <p:cNvSpPr txBox="1"/>
            <p:nvPr/>
          </p:nvSpPr>
          <p:spPr>
            <a:xfrm>
              <a:off x="1338714" y="9202430"/>
              <a:ext cx="2087431" cy="5066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紙ブース　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1-2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小間</a:t>
              </a:r>
              <a:endParaRPr kumimoji="1" lang="en-US" altLang="ja-JP" sz="800" dirty="0">
                <a:latin typeface="小塚ゴシック Pro EL" panose="020B0200000000000000" pitchFamily="34" charset="-128"/>
                <a:ea typeface="小塚ゴシック Pro EL" panose="020B0200000000000000" pitchFamily="34" charset="-128"/>
              </a:endParaRPr>
            </a:p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幅：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3m / 6m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　奥行き：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3m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　高さ：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2.7m </a:t>
              </a:r>
            </a:p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特許庁意匠登録済</a:t>
              </a:r>
              <a:endParaRPr kumimoji="1" lang="en-US" altLang="ja-JP" sz="800" dirty="0">
                <a:latin typeface="小塚ゴシック Pro EL" panose="020B0200000000000000" pitchFamily="34" charset="-128"/>
                <a:ea typeface="小塚ゴシック Pro EL" panose="020B0200000000000000" pitchFamily="34" charset="-128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A4DFBAC7-DF2F-4582-BDB3-6D8C141E6923}"/>
                </a:ext>
              </a:extLst>
            </p:cNvPr>
            <p:cNvGrpSpPr/>
            <p:nvPr/>
          </p:nvGrpSpPr>
          <p:grpSpPr>
            <a:xfrm>
              <a:off x="484841" y="5682996"/>
              <a:ext cx="4030870" cy="161579"/>
              <a:chOff x="484841" y="5737494"/>
              <a:chExt cx="4030870" cy="79622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A74F7A6C-BB21-4389-9C5B-A1EB96609E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E726DF4B-0962-437E-AC10-0159E1A65A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9F777A3E-515E-4E2F-8ABC-E41641AC8F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>
                <a:extLst>
                  <a:ext uri="{FF2B5EF4-FFF2-40B4-BE49-F238E27FC236}">
                    <a16:creationId xmlns:a16="http://schemas.microsoft.com/office/drawing/2014/main" id="{988BD180-9DBC-427D-9E71-60FE71577A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5B6B9F97-5784-4177-994D-A8E33E0C1D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3901CEFB-6952-4CEC-AA7C-9635A0AED5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673B3FD9-CA5F-42AC-A8CC-9E24384C77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ACC133F1-7B88-468C-969B-769B99B14D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1ECA2A67-1265-4B82-BEE5-182DDA2C8F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3F933634-0288-45AF-B553-B517FF261D8C}"/>
                </a:ext>
              </a:extLst>
            </p:cNvPr>
            <p:cNvGrpSpPr/>
            <p:nvPr/>
          </p:nvGrpSpPr>
          <p:grpSpPr>
            <a:xfrm>
              <a:off x="10563303" y="5681916"/>
              <a:ext cx="4030870" cy="161579"/>
              <a:chOff x="484841" y="5737494"/>
              <a:chExt cx="4030870" cy="79622"/>
            </a:xfrm>
          </p:grpSpPr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2576C8DF-AD7B-4EF6-A52C-4D235F2767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C0A2F2A7-9ECD-445A-8566-435CAA78C1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>
                <a:extLst>
                  <a:ext uri="{FF2B5EF4-FFF2-40B4-BE49-F238E27FC236}">
                    <a16:creationId xmlns:a16="http://schemas.microsoft.com/office/drawing/2014/main" id="{76EA9E7E-6850-4C05-9FE2-E5DEC0DBC4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線コネクタ 96">
                <a:extLst>
                  <a:ext uri="{FF2B5EF4-FFF2-40B4-BE49-F238E27FC236}">
                    <a16:creationId xmlns:a16="http://schemas.microsoft.com/office/drawing/2014/main" id="{3B161501-D340-4E48-BD65-1C5B3A22E8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CE05BDAC-6E30-4AF3-930E-187653D2A5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00D53D8E-FBA7-47C1-AAD4-8F3A8C3493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C4BDFBD0-ECBF-4262-A36B-D42CED0A1F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B98BC4C0-D0BD-465F-9E7B-E65940B8DB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DF822B8C-FFC8-4009-BDEF-2603C82808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BD13ABA8-876F-49AD-8950-238B75073C7B}"/>
                </a:ext>
              </a:extLst>
            </p:cNvPr>
            <p:cNvGrpSpPr/>
            <p:nvPr/>
          </p:nvGrpSpPr>
          <p:grpSpPr>
            <a:xfrm rot="5400000">
              <a:off x="2946656" y="8111434"/>
              <a:ext cx="4030870" cy="161579"/>
              <a:chOff x="484841" y="5737494"/>
              <a:chExt cx="4030870" cy="79622"/>
            </a:xfrm>
          </p:grpSpPr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1F856D8A-30D5-4ED7-913C-2DEAACE8E0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B7810440-1521-41B1-BA99-7EA01C2F26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0B02BDE2-4194-4887-B949-45EEB82DFD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26B7B958-D6AB-4E27-B977-9DF61C7CBB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8EC0B0D4-2EEE-4051-AF35-E1C094B2D7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61A0B2FA-42BF-44E3-AF2C-DDA50C59F4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2E3B6476-6585-43A7-BC03-44229E35FD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B5B3177B-CDE4-4997-9199-DEF3A631C8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F5DA66FA-B474-4063-86EC-8F6A1FEE26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6CDD50BB-5B5E-4DDE-AF50-A763B4169C4B}"/>
                </a:ext>
              </a:extLst>
            </p:cNvPr>
            <p:cNvGrpSpPr/>
            <p:nvPr/>
          </p:nvGrpSpPr>
          <p:grpSpPr>
            <a:xfrm rot="5400000">
              <a:off x="8150555" y="8124667"/>
              <a:ext cx="4030870" cy="161579"/>
              <a:chOff x="484841" y="5737494"/>
              <a:chExt cx="4030870" cy="79622"/>
            </a:xfrm>
          </p:grpSpPr>
          <p:cxnSp>
            <p:nvCxnSpPr>
              <p:cNvPr id="140" name="直線コネクタ 139">
                <a:extLst>
                  <a:ext uri="{FF2B5EF4-FFF2-40B4-BE49-F238E27FC236}">
                    <a16:creationId xmlns:a16="http://schemas.microsoft.com/office/drawing/2014/main" id="{E05B5D41-8959-4A9C-8F72-6F63C0227B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>
                <a:extLst>
                  <a:ext uri="{FF2B5EF4-FFF2-40B4-BE49-F238E27FC236}">
                    <a16:creationId xmlns:a16="http://schemas.microsoft.com/office/drawing/2014/main" id="{9D0ED5DA-250A-4EFC-B265-476C7F0582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>
                <a:extLst>
                  <a:ext uri="{FF2B5EF4-FFF2-40B4-BE49-F238E27FC236}">
                    <a16:creationId xmlns:a16="http://schemas.microsoft.com/office/drawing/2014/main" id="{674D4ECE-7AF7-4CBD-A999-85DE7F7FC2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線コネクタ 142">
                <a:extLst>
                  <a:ext uri="{FF2B5EF4-FFF2-40B4-BE49-F238E27FC236}">
                    <a16:creationId xmlns:a16="http://schemas.microsoft.com/office/drawing/2014/main" id="{A1DA8A90-F067-4E53-B66E-AFB372CAB8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4378D7CA-36B8-4983-AF47-B94D2C54AF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コネクタ 144">
                <a:extLst>
                  <a:ext uri="{FF2B5EF4-FFF2-40B4-BE49-F238E27FC236}">
                    <a16:creationId xmlns:a16="http://schemas.microsoft.com/office/drawing/2014/main" id="{E1FFC15E-253E-4E6F-980A-11FED33BAC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DD845B06-A73C-4B26-B183-BB5B6B61C6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BC810A8E-61F9-426E-A34C-3B723E2B5C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線コネクタ 147">
                <a:extLst>
                  <a:ext uri="{FF2B5EF4-FFF2-40B4-BE49-F238E27FC236}">
                    <a16:creationId xmlns:a16="http://schemas.microsoft.com/office/drawing/2014/main" id="{634D9B17-7893-49AA-8126-371CDCFA3A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5A86766C-BFDF-44A0-931A-6371B5B57811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>
              <a:off x="10078747" y="5682935"/>
              <a:ext cx="21697" cy="505108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7E452E11-6C65-4055-84AF-25CBDFC2526B}"/>
                </a:ext>
              </a:extLst>
            </p:cNvPr>
            <p:cNvCxnSpPr>
              <a:cxnSpLocks/>
            </p:cNvCxnSpPr>
            <p:nvPr/>
          </p:nvCxnSpPr>
          <p:spPr>
            <a:xfrm>
              <a:off x="5045261" y="5690060"/>
              <a:ext cx="0" cy="5043956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8" name="グラフィックス 57">
              <a:extLst>
                <a:ext uri="{FF2B5EF4-FFF2-40B4-BE49-F238E27FC236}">
                  <a16:creationId xmlns:a16="http://schemas.microsoft.com/office/drawing/2014/main" id="{12356778-C81B-4F40-9827-2A76FCDF5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967439" y="10529165"/>
              <a:ext cx="164822" cy="164822"/>
            </a:xfrm>
            <a:prstGeom prst="rect">
              <a:avLst/>
            </a:prstGeom>
          </p:spPr>
        </p:pic>
        <p:pic>
          <p:nvPicPr>
            <p:cNvPr id="60" name="図 59">
              <a:extLst>
                <a:ext uri="{FF2B5EF4-FFF2-40B4-BE49-F238E27FC236}">
                  <a16:creationId xmlns:a16="http://schemas.microsoft.com/office/drawing/2014/main" id="{3CD5A441-4EC0-47CD-8BA1-867763A28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8500" y="9910355"/>
              <a:ext cx="1551649" cy="537109"/>
            </a:xfrm>
            <a:prstGeom prst="rect">
              <a:avLst/>
            </a:prstGeom>
          </p:spPr>
        </p:pic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7EF9240A-8878-4796-B827-06CAAC1C76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646" y="9923836"/>
              <a:ext cx="510148" cy="510148"/>
            </a:xfrm>
            <a:prstGeom prst="rect">
              <a:avLst/>
            </a:prstGeom>
          </p:spPr>
        </p:pic>
        <p:pic>
          <p:nvPicPr>
            <p:cNvPr id="73" name="図 72">
              <a:extLst>
                <a:ext uri="{FF2B5EF4-FFF2-40B4-BE49-F238E27FC236}">
                  <a16:creationId xmlns:a16="http://schemas.microsoft.com/office/drawing/2014/main" id="{53370E20-7FA9-43C8-A914-080719AC4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8410" y="9944826"/>
              <a:ext cx="1118075" cy="489158"/>
            </a:xfrm>
            <a:prstGeom prst="rect">
              <a:avLst/>
            </a:prstGeom>
          </p:spPr>
        </p:pic>
        <p:pic>
          <p:nvPicPr>
            <p:cNvPr id="86" name="図 85">
              <a:extLst>
                <a:ext uri="{FF2B5EF4-FFF2-40B4-BE49-F238E27FC236}">
                  <a16:creationId xmlns:a16="http://schemas.microsoft.com/office/drawing/2014/main" id="{7A8DE9E4-7636-44C4-AF5E-29B3DD43E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323" y="8605927"/>
              <a:ext cx="1387884" cy="412458"/>
            </a:xfrm>
            <a:prstGeom prst="rect">
              <a:avLst/>
            </a:prstGeom>
          </p:spPr>
        </p:pic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3FF5AB63-7C2C-4343-951C-D35D22EAC01A}"/>
                </a:ext>
              </a:extLst>
            </p:cNvPr>
            <p:cNvSpPr/>
            <p:nvPr/>
          </p:nvSpPr>
          <p:spPr>
            <a:xfrm>
              <a:off x="0" y="5682936"/>
              <a:ext cx="15119350" cy="5008878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091C192-5665-4728-93FD-A88BB4CADD5C}"/>
              </a:ext>
            </a:extLst>
          </p:cNvPr>
          <p:cNvSpPr/>
          <p:nvPr/>
        </p:nvSpPr>
        <p:spPr>
          <a:xfrm>
            <a:off x="5025971" y="5682935"/>
            <a:ext cx="10111762" cy="50153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吹き出し: 円形 7">
            <a:extLst>
              <a:ext uri="{FF2B5EF4-FFF2-40B4-BE49-F238E27FC236}">
                <a16:creationId xmlns:a16="http://schemas.microsoft.com/office/drawing/2014/main" id="{2C8C44CE-5AEF-42A3-9DC8-AD9F5D163A37}"/>
              </a:ext>
            </a:extLst>
          </p:cNvPr>
          <p:cNvSpPr/>
          <p:nvPr/>
        </p:nvSpPr>
        <p:spPr>
          <a:xfrm>
            <a:off x="15518684" y="1371600"/>
            <a:ext cx="1396582" cy="845127"/>
          </a:xfrm>
          <a:prstGeom prst="wedgeEllipseCallout">
            <a:avLst>
              <a:gd name="adj1" fmla="val -103172"/>
              <a:gd name="adj2" fmla="val 5430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rgbClr val="FF0000"/>
                </a:solidFill>
              </a:rPr>
              <a:t>背景の色を変更</a:t>
            </a:r>
          </a:p>
        </p:txBody>
      </p:sp>
    </p:spTree>
    <p:extLst>
      <p:ext uri="{BB962C8B-B14F-4D97-AF65-F5344CB8AC3E}">
        <p14:creationId xmlns:p14="http://schemas.microsoft.com/office/powerpoint/2010/main" val="1248580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46ECE888-0723-40AD-A6CF-2C131DA21195}"/>
              </a:ext>
            </a:extLst>
          </p:cNvPr>
          <p:cNvSpPr/>
          <p:nvPr/>
        </p:nvSpPr>
        <p:spPr>
          <a:xfrm>
            <a:off x="-14032" y="6052"/>
            <a:ext cx="15111256" cy="132327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>
            <a:extLst>
              <a:ext uri="{FF2B5EF4-FFF2-40B4-BE49-F238E27FC236}">
                <a16:creationId xmlns:a16="http://schemas.microsoft.com/office/drawing/2014/main" id="{320F0FB6-0C14-4CAE-8D68-F9991EB2BB81}"/>
              </a:ext>
            </a:extLst>
          </p:cNvPr>
          <p:cNvSpPr/>
          <p:nvPr/>
        </p:nvSpPr>
        <p:spPr>
          <a:xfrm>
            <a:off x="5042771" y="1361853"/>
            <a:ext cx="5055940" cy="67403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B04586D-CD55-4019-9890-CD13265BBF1C}"/>
              </a:ext>
            </a:extLst>
          </p:cNvPr>
          <p:cNvGrpSpPr/>
          <p:nvPr/>
        </p:nvGrpSpPr>
        <p:grpSpPr>
          <a:xfrm rot="16200000">
            <a:off x="11250857" y="3631937"/>
            <a:ext cx="3203919" cy="771911"/>
            <a:chOff x="11140750" y="403744"/>
            <a:chExt cx="3203919" cy="771911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A18B1103-ACC3-4AD6-8DB0-9D581C628ECA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5CD3B03E-F182-433A-9FAB-32B55E18EA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E348831C-BE07-4679-819F-4B4FB380C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200DF21C-F117-4CF9-AA30-334CE65A5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FFB475BE-38FF-4A95-B89F-D3A4B5720F7A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7A7B73D-89C4-46A7-B849-A67CF218555B}"/>
              </a:ext>
            </a:extLst>
          </p:cNvPr>
          <p:cNvGrpSpPr/>
          <p:nvPr/>
        </p:nvGrpSpPr>
        <p:grpSpPr>
          <a:xfrm rot="5400000">
            <a:off x="11185700" y="6843602"/>
            <a:ext cx="3203919" cy="771911"/>
            <a:chOff x="11140750" y="403744"/>
            <a:chExt cx="3203919" cy="771911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030AC1F-2D9E-4105-85C5-1D2E5F3B3428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C210BDA7-A997-4952-A3C6-2C0F9A652C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6FD9356E-D028-48C8-9316-EB134D209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76DBB3F0-683C-4244-A594-FAB539122A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DACBE4FD-7ADD-4EC7-AD81-90BA218FAEB9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D3D7CC28-BE6B-48A5-8B74-1174CF73D4CD}"/>
              </a:ext>
            </a:extLst>
          </p:cNvPr>
          <p:cNvGrpSpPr/>
          <p:nvPr/>
        </p:nvGrpSpPr>
        <p:grpSpPr>
          <a:xfrm rot="5400000">
            <a:off x="12842413" y="7243160"/>
            <a:ext cx="3543605" cy="963134"/>
            <a:chOff x="179458" y="136796"/>
            <a:chExt cx="3543605" cy="963134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E1F2C32-1CF3-4B2F-9EC8-29E195B4A8FA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56E8F26C-B7A0-45B6-8D7C-EA64FA3282DB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58308B6F-864C-4B75-A169-84B066682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14FFF8CC-5CF9-4634-9138-03C8F178FA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5385A698-76FE-464A-96CD-98A530E40F88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 descr="Green Energy">
            <a:extLst>
              <a:ext uri="{FF2B5EF4-FFF2-40B4-BE49-F238E27FC236}">
                <a16:creationId xmlns:a16="http://schemas.microsoft.com/office/drawing/2014/main" id="{DEAFFE0D-0DF2-49A8-BC7A-3A5C72EB4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92" y="2341962"/>
            <a:ext cx="1357261" cy="19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Green Energy">
            <a:extLst>
              <a:ext uri="{FF2B5EF4-FFF2-40B4-BE49-F238E27FC236}">
                <a16:creationId xmlns:a16="http://schemas.microsoft.com/office/drawing/2014/main" id="{38D40D9F-C500-46A8-85BE-754A16CE7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35145" y="4063605"/>
            <a:ext cx="964645" cy="136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F502B520-BC81-4832-8379-27553B9A8F2B}"/>
              </a:ext>
            </a:extLst>
          </p:cNvPr>
          <p:cNvGrpSpPr/>
          <p:nvPr/>
        </p:nvGrpSpPr>
        <p:grpSpPr>
          <a:xfrm rot="16200000">
            <a:off x="12846901" y="3697581"/>
            <a:ext cx="3543605" cy="963134"/>
            <a:chOff x="179458" y="136796"/>
            <a:chExt cx="3543605" cy="963134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1E63F4FB-2D02-4356-82A8-A3628939CC51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180C6219-0918-491D-A867-DDFB3EC5875F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5" name="図 84">
              <a:extLst>
                <a:ext uri="{FF2B5EF4-FFF2-40B4-BE49-F238E27FC236}">
                  <a16:creationId xmlns:a16="http://schemas.microsoft.com/office/drawing/2014/main" id="{B5B54FCC-F899-4EFF-A589-15DEBB44A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6BA2388B-71E1-49EF-8CC8-307EB61694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76B377FF-5FD7-4B5D-BAA2-65123E5AE1E2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A20DCBCD-0B3C-44E5-B906-3E8BDB30E336}"/>
              </a:ext>
            </a:extLst>
          </p:cNvPr>
          <p:cNvGrpSpPr/>
          <p:nvPr/>
        </p:nvGrpSpPr>
        <p:grpSpPr>
          <a:xfrm rot="5400000">
            <a:off x="11880886" y="7249775"/>
            <a:ext cx="3543605" cy="963134"/>
            <a:chOff x="179458" y="136796"/>
            <a:chExt cx="3543605" cy="963134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7F624407-E3FB-4467-B2BE-87A584F3CAAD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D61B57B4-CC51-4A55-A324-C7C062838883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1" name="図 90">
              <a:extLst>
                <a:ext uri="{FF2B5EF4-FFF2-40B4-BE49-F238E27FC236}">
                  <a16:creationId xmlns:a16="http://schemas.microsoft.com/office/drawing/2014/main" id="{BA32FC8D-40AE-4443-B1E5-53C771916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3845D741-A661-4A82-BC83-F613CF9D68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494F72E6-A8D2-4817-A008-FED6444966B6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02417F2C-3512-4AED-BE05-265426BE7AA9}"/>
              </a:ext>
            </a:extLst>
          </p:cNvPr>
          <p:cNvGrpSpPr/>
          <p:nvPr/>
        </p:nvGrpSpPr>
        <p:grpSpPr>
          <a:xfrm rot="16200000">
            <a:off x="11885374" y="3704196"/>
            <a:ext cx="3543605" cy="963134"/>
            <a:chOff x="179458" y="136796"/>
            <a:chExt cx="3543605" cy="963134"/>
          </a:xfrm>
        </p:grpSpPr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403EC1D2-1480-4DE8-ADB5-3A95E786EE92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F876B1B4-55E9-4DCA-812F-D5D50AA96FDC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図 96">
              <a:extLst>
                <a:ext uri="{FF2B5EF4-FFF2-40B4-BE49-F238E27FC236}">
                  <a16:creationId xmlns:a16="http://schemas.microsoft.com/office/drawing/2014/main" id="{D365B99C-B124-4479-89E9-A9907DBDA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3B156D51-997A-40EF-BEB3-27665B1C21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527A8D08-EF7A-43BA-95B2-1AE53AED8AAC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242F7441-811E-4744-904C-79B06FB7A982}"/>
              </a:ext>
            </a:extLst>
          </p:cNvPr>
          <p:cNvGrpSpPr/>
          <p:nvPr/>
        </p:nvGrpSpPr>
        <p:grpSpPr>
          <a:xfrm rot="16200000">
            <a:off x="10554435" y="3631938"/>
            <a:ext cx="3203919" cy="771911"/>
            <a:chOff x="11140750" y="403744"/>
            <a:chExt cx="3203919" cy="771911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EBC26071-EEF6-4E02-AD78-3954AF0EC71A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FCDEFCD6-A8B9-4840-AFAD-EBD1B209EE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4" name="図 103">
              <a:extLst>
                <a:ext uri="{FF2B5EF4-FFF2-40B4-BE49-F238E27FC236}">
                  <a16:creationId xmlns:a16="http://schemas.microsoft.com/office/drawing/2014/main" id="{370D4AEA-B62C-4253-A38C-E9DF4D4C7E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C5DEE76C-31BA-470C-B7FD-F98150C2BF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4B84BD7D-E3E7-4F53-90B9-30C0C4D09650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B3E2C2FA-D12B-423A-A4A9-A10F937A6A0A}"/>
              </a:ext>
            </a:extLst>
          </p:cNvPr>
          <p:cNvGrpSpPr/>
          <p:nvPr/>
        </p:nvGrpSpPr>
        <p:grpSpPr>
          <a:xfrm rot="5400000">
            <a:off x="10489278" y="6843603"/>
            <a:ext cx="3203919" cy="771911"/>
            <a:chOff x="11140750" y="403744"/>
            <a:chExt cx="3203919" cy="771911"/>
          </a:xfrm>
        </p:grpSpPr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A5D0BCB6-9A55-4A74-9620-022F5700CD09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8C3118EC-8683-4148-AFF7-8E31A1FA69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0" name="図 109">
              <a:extLst>
                <a:ext uri="{FF2B5EF4-FFF2-40B4-BE49-F238E27FC236}">
                  <a16:creationId xmlns:a16="http://schemas.microsoft.com/office/drawing/2014/main" id="{1375D9F7-FCCF-43A9-935D-2D78D264A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D98058CA-8010-432E-A8E1-C5CD9ED23B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0D9D0E11-4541-4322-B570-818DCD1B2E05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ECDFE24-6139-45E2-97DC-7F916C06274A}"/>
              </a:ext>
            </a:extLst>
          </p:cNvPr>
          <p:cNvGrpSpPr/>
          <p:nvPr/>
        </p:nvGrpSpPr>
        <p:grpSpPr>
          <a:xfrm>
            <a:off x="-17383" y="-1562"/>
            <a:ext cx="15138447" cy="2045157"/>
            <a:chOff x="-17383" y="-1562"/>
            <a:chExt cx="15138447" cy="2045157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1C8E26B-4C8B-40B0-84B9-F560CB9B100E}"/>
                </a:ext>
              </a:extLst>
            </p:cNvPr>
            <p:cNvGrpSpPr/>
            <p:nvPr/>
          </p:nvGrpSpPr>
          <p:grpSpPr>
            <a:xfrm>
              <a:off x="4195328" y="1361855"/>
              <a:ext cx="6710630" cy="681740"/>
              <a:chOff x="4193160" y="422403"/>
              <a:chExt cx="6710630" cy="681740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FE360-3684-464D-B8CB-3214FF48690A}"/>
                  </a:ext>
                </a:extLst>
              </p:cNvPr>
              <p:cNvSpPr/>
              <p:nvPr/>
            </p:nvSpPr>
            <p:spPr>
              <a:xfrm>
                <a:off x="4193160" y="422403"/>
                <a:ext cx="6710630" cy="10024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636D99A3-42FC-4726-89F9-5EE12BCDFCD6}"/>
                  </a:ext>
                </a:extLst>
              </p:cNvPr>
              <p:cNvSpPr/>
              <p:nvPr/>
            </p:nvSpPr>
            <p:spPr>
              <a:xfrm>
                <a:off x="4193160" y="997860"/>
                <a:ext cx="6710630" cy="10024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9941A084-33F5-40FC-AD3A-85031B689DCA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4F730E08-733D-4E6E-8FD8-471B78E3DC16}"/>
                  </a:ext>
                </a:extLst>
              </p:cNvPr>
              <p:cNvSpPr/>
              <p:nvPr/>
            </p:nvSpPr>
            <p:spPr>
              <a:xfrm>
                <a:off x="4998853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57C3BD74-77E9-4A7C-8C0A-ACFB624ED2C4}"/>
                  </a:ext>
                </a:extLst>
              </p:cNvPr>
              <p:cNvCxnSpPr>
                <a:cxnSpLocks/>
                <a:stCxn id="32" idx="1"/>
                <a:endCxn id="33" idx="1"/>
              </p:cNvCxnSpPr>
              <p:nvPr/>
            </p:nvCxnSpPr>
            <p:spPr>
              <a:xfrm>
                <a:off x="4193160" y="472524"/>
                <a:ext cx="0" cy="575457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A51CC0EE-591D-4281-AE28-8D4955C7C8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7051" y="773168"/>
                <a:ext cx="0" cy="224616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6C8DF247-72A5-429E-9FAD-4109613AA5FB}"/>
                  </a:ext>
                </a:extLst>
              </p:cNvPr>
              <p:cNvCxnSpPr>
                <a:cxnSpLocks/>
                <a:stCxn id="32" idx="3"/>
                <a:endCxn id="33" idx="3"/>
              </p:cNvCxnSpPr>
              <p:nvPr/>
            </p:nvCxnSpPr>
            <p:spPr>
              <a:xfrm>
                <a:off x="10903790" y="472524"/>
                <a:ext cx="0" cy="575457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5B0733C4-E4B5-45C7-B3F0-154DA9147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81098" y="779872"/>
                <a:ext cx="0" cy="224616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41C2BB57-0D04-42EC-ADAD-353A4C8F2C68}"/>
                  </a:ext>
                </a:extLst>
              </p:cNvPr>
              <p:cNvCxnSpPr>
                <a:cxnSpLocks/>
                <a:stCxn id="37" idx="0"/>
                <a:endCxn id="37" idx="2"/>
              </p:cNvCxnSpPr>
              <p:nvPr/>
            </p:nvCxnSpPr>
            <p:spPr>
              <a:xfrm>
                <a:off x="10083385" y="422403"/>
                <a:ext cx="0" cy="681740"/>
              </a:xfrm>
              <a:prstGeom prst="lin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8694078C-3239-4393-8FAE-ABCC9D460538}"/>
                  </a:ext>
                </a:extLst>
              </p:cNvPr>
              <p:cNvCxnSpPr>
                <a:cxnSpLocks/>
                <a:stCxn id="38" idx="0"/>
                <a:endCxn id="38" idx="2"/>
              </p:cNvCxnSpPr>
              <p:nvPr/>
            </p:nvCxnSpPr>
            <p:spPr>
              <a:xfrm>
                <a:off x="5040603" y="422403"/>
                <a:ext cx="0" cy="681740"/>
              </a:xfrm>
              <a:prstGeom prst="lin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4EAF874-B2AB-4304-9EB2-C20C0C89A8DD}"/>
                </a:ext>
              </a:extLst>
            </p:cNvPr>
            <p:cNvGrpSpPr/>
            <p:nvPr/>
          </p:nvGrpSpPr>
          <p:grpSpPr>
            <a:xfrm>
              <a:off x="-10759" y="667675"/>
              <a:ext cx="15131823" cy="683448"/>
              <a:chOff x="-10759" y="420695"/>
              <a:chExt cx="15131823" cy="683448"/>
            </a:xfrm>
          </p:grpSpPr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D0BFFEA-5A51-465D-A081-76FDAAB70C20}"/>
                  </a:ext>
                </a:extLst>
              </p:cNvPr>
              <p:cNvSpPr/>
              <p:nvPr/>
            </p:nvSpPr>
            <p:spPr>
              <a:xfrm>
                <a:off x="5310" y="1007603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3C05B777-7811-441A-AED5-72FA9A0F2170}"/>
                  </a:ext>
                </a:extLst>
              </p:cNvPr>
              <p:cNvSpPr/>
              <p:nvPr/>
            </p:nvSpPr>
            <p:spPr>
              <a:xfrm>
                <a:off x="2398" y="422752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01413B1B-861D-4CF3-9E77-D9A8BBC32F4C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44295A76-F83D-4FE1-9D01-FCF974B488CF}"/>
                  </a:ext>
                </a:extLst>
              </p:cNvPr>
              <p:cNvSpPr/>
              <p:nvPr/>
            </p:nvSpPr>
            <p:spPr>
              <a:xfrm>
                <a:off x="15037564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E8784421-0AC4-433C-B307-6BE19E116E14}"/>
                  </a:ext>
                </a:extLst>
              </p:cNvPr>
              <p:cNvSpPr/>
              <p:nvPr/>
            </p:nvSpPr>
            <p:spPr>
              <a:xfrm>
                <a:off x="-10759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9070F553-72B3-4028-A378-E52C8DAC7F19}"/>
                </a:ext>
              </a:extLst>
            </p:cNvPr>
            <p:cNvGrpSpPr/>
            <p:nvPr/>
          </p:nvGrpSpPr>
          <p:grpSpPr>
            <a:xfrm>
              <a:off x="-17383" y="-1562"/>
              <a:ext cx="15131823" cy="683448"/>
              <a:chOff x="-10759" y="420695"/>
              <a:chExt cx="15131823" cy="683448"/>
            </a:xfrm>
          </p:grpSpPr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1F08C543-C0C6-4A7D-A16C-E268E9190C6E}"/>
                  </a:ext>
                </a:extLst>
              </p:cNvPr>
              <p:cNvSpPr/>
              <p:nvPr/>
            </p:nvSpPr>
            <p:spPr>
              <a:xfrm>
                <a:off x="5310" y="1007603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877BF74D-3D59-46E5-A984-113F5C9DFBCA}"/>
                  </a:ext>
                </a:extLst>
              </p:cNvPr>
              <p:cNvSpPr/>
              <p:nvPr/>
            </p:nvSpPr>
            <p:spPr>
              <a:xfrm>
                <a:off x="2398" y="422752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37784351-A8E4-4C8C-820B-4FE4436AAF2E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E9805C76-B14A-42AA-BE51-879CA4FA231F}"/>
                  </a:ext>
                </a:extLst>
              </p:cNvPr>
              <p:cNvSpPr/>
              <p:nvPr/>
            </p:nvSpPr>
            <p:spPr>
              <a:xfrm>
                <a:off x="15037564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A4300CAF-C503-48F7-9E71-A0D08261DEC0}"/>
                  </a:ext>
                </a:extLst>
              </p:cNvPr>
              <p:cNvSpPr/>
              <p:nvPr/>
            </p:nvSpPr>
            <p:spPr>
              <a:xfrm>
                <a:off x="-10759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2981335-F7C2-4018-86CB-319A3CD8DFAD}"/>
                </a:ext>
              </a:extLst>
            </p:cNvPr>
            <p:cNvSpPr txBox="1"/>
            <p:nvPr/>
          </p:nvSpPr>
          <p:spPr>
            <a:xfrm>
              <a:off x="66117" y="779910"/>
              <a:ext cx="9968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bg1"/>
                  </a:solidFill>
                </a:rPr>
                <a:t>COMPANY NAME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5D9C684D-C908-4F8C-93D3-41588969B15F}"/>
                </a:ext>
              </a:extLst>
            </p:cNvPr>
            <p:cNvSpPr txBox="1"/>
            <p:nvPr/>
          </p:nvSpPr>
          <p:spPr>
            <a:xfrm rot="10800000">
              <a:off x="72745" y="110669"/>
              <a:ext cx="9968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>
                  <a:solidFill>
                    <a:schemeClr val="bg1"/>
                  </a:solidFill>
                </a:rPr>
                <a:t>COMPANY NAME</a:t>
              </a:r>
              <a:endParaRPr kumimoji="1" lang="ja-JP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89065DFD-F09C-4E54-A1EA-BABD5F9B30C2}"/>
                </a:ext>
              </a:extLst>
            </p:cNvPr>
            <p:cNvSpPr txBox="1"/>
            <p:nvPr/>
          </p:nvSpPr>
          <p:spPr>
            <a:xfrm>
              <a:off x="5084521" y="1505762"/>
              <a:ext cx="49571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>
                  <a:solidFill>
                    <a:schemeClr val="bg1"/>
                  </a:solidFill>
                </a:rPr>
                <a:t>COMPANY NAME</a:t>
              </a:r>
              <a:endParaRPr kumimoji="1" lang="ja-JP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79468CA-9F67-44A3-8582-39BA6BCAAD6D}"/>
              </a:ext>
            </a:extLst>
          </p:cNvPr>
          <p:cNvGrpSpPr/>
          <p:nvPr/>
        </p:nvGrpSpPr>
        <p:grpSpPr>
          <a:xfrm rot="5400000">
            <a:off x="-2337726" y="4115141"/>
            <a:ext cx="4855907" cy="270923"/>
            <a:chOff x="6481" y="2265204"/>
            <a:chExt cx="4855907" cy="270923"/>
          </a:xfrm>
        </p:grpSpPr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E0C3AE7C-0792-40D8-829E-098F566A3096}"/>
                </a:ext>
              </a:extLst>
            </p:cNvPr>
            <p:cNvSpPr/>
            <p:nvPr/>
          </p:nvSpPr>
          <p:spPr>
            <a:xfrm>
              <a:off x="6481" y="2265204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622CCDB3-47A8-4F35-A645-358364C62997}"/>
                </a:ext>
              </a:extLst>
            </p:cNvPr>
            <p:cNvSpPr/>
            <p:nvPr/>
          </p:nvSpPr>
          <p:spPr>
            <a:xfrm>
              <a:off x="6481" y="2376836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1D9C7745-682F-4CF4-AB1A-23CE9811B4F6}"/>
                </a:ext>
              </a:extLst>
            </p:cNvPr>
            <p:cNvCxnSpPr>
              <a:cxnSpLocks/>
              <a:stCxn id="124" idx="1"/>
              <a:endCxn id="125" idx="1"/>
            </p:cNvCxnSpPr>
            <p:nvPr/>
          </p:nvCxnSpPr>
          <p:spPr>
            <a:xfrm>
              <a:off x="6481" y="2315325"/>
              <a:ext cx="0" cy="11163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34364872-B36A-4F14-B974-D5088C117A14}"/>
                </a:ext>
              </a:extLst>
            </p:cNvPr>
            <p:cNvCxnSpPr>
              <a:cxnSpLocks/>
            </p:cNvCxnSpPr>
            <p:nvPr/>
          </p:nvCxnSpPr>
          <p:spPr>
            <a:xfrm>
              <a:off x="4547024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8E2CA1D7-32F7-4DA1-9091-29E82ABFF16E}"/>
                </a:ext>
              </a:extLst>
            </p:cNvPr>
            <p:cNvCxnSpPr>
              <a:cxnSpLocks/>
            </p:cNvCxnSpPr>
            <p:nvPr/>
          </p:nvCxnSpPr>
          <p:spPr>
            <a:xfrm>
              <a:off x="248639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1" name="図 130">
            <a:extLst>
              <a:ext uri="{FF2B5EF4-FFF2-40B4-BE49-F238E27FC236}">
                <a16:creationId xmlns:a16="http://schemas.microsoft.com/office/drawing/2014/main" id="{4CD0C61D-7AC6-4177-875C-557CA9F5DE2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453283" y="7012655"/>
            <a:ext cx="1627097" cy="2086699"/>
          </a:xfrm>
          <a:prstGeom prst="rect">
            <a:avLst/>
          </a:prstGeom>
        </p:spPr>
      </p:pic>
      <p:pic>
        <p:nvPicPr>
          <p:cNvPr id="132" name="図 131">
            <a:extLst>
              <a:ext uri="{FF2B5EF4-FFF2-40B4-BE49-F238E27FC236}">
                <a16:creationId xmlns:a16="http://schemas.microsoft.com/office/drawing/2014/main" id="{CB8FC02D-D7D0-4364-A3AB-DFF8FE8D203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2054964" y="7012653"/>
            <a:ext cx="1627097" cy="2086699"/>
          </a:xfrm>
          <a:prstGeom prst="rect">
            <a:avLst/>
          </a:prstGeom>
        </p:spPr>
      </p:pic>
      <p:pic>
        <p:nvPicPr>
          <p:cNvPr id="133" name="図 132">
            <a:extLst>
              <a:ext uri="{FF2B5EF4-FFF2-40B4-BE49-F238E27FC236}">
                <a16:creationId xmlns:a16="http://schemas.microsoft.com/office/drawing/2014/main" id="{97E5EEB9-0D2C-4465-B523-75282970A66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3656645" y="7012654"/>
            <a:ext cx="1627097" cy="2086699"/>
          </a:xfrm>
          <a:prstGeom prst="rect">
            <a:avLst/>
          </a:prstGeom>
        </p:spPr>
      </p:pic>
      <p:pic>
        <p:nvPicPr>
          <p:cNvPr id="134" name="図 133">
            <a:extLst>
              <a:ext uri="{FF2B5EF4-FFF2-40B4-BE49-F238E27FC236}">
                <a16:creationId xmlns:a16="http://schemas.microsoft.com/office/drawing/2014/main" id="{4C52D069-44F1-46DB-81CF-D0A2F66E1E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433290" y="9035717"/>
            <a:ext cx="1286096" cy="1649377"/>
          </a:xfrm>
          <a:prstGeom prst="rect">
            <a:avLst/>
          </a:prstGeom>
        </p:spPr>
      </p:pic>
      <p:pic>
        <p:nvPicPr>
          <p:cNvPr id="135" name="図 134">
            <a:extLst>
              <a:ext uri="{FF2B5EF4-FFF2-40B4-BE49-F238E27FC236}">
                <a16:creationId xmlns:a16="http://schemas.microsoft.com/office/drawing/2014/main" id="{4C53F922-C275-4B81-812D-C97ECF10DD9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1719386" y="9035715"/>
            <a:ext cx="1286096" cy="1649377"/>
          </a:xfrm>
          <a:prstGeom prst="rect">
            <a:avLst/>
          </a:prstGeom>
        </p:spPr>
      </p:pic>
      <p:pic>
        <p:nvPicPr>
          <p:cNvPr id="136" name="図 135">
            <a:extLst>
              <a:ext uri="{FF2B5EF4-FFF2-40B4-BE49-F238E27FC236}">
                <a16:creationId xmlns:a16="http://schemas.microsoft.com/office/drawing/2014/main" id="{DD9A5D75-23B9-41C4-80F2-F5BDFD73F3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3005482" y="9035713"/>
            <a:ext cx="1286096" cy="1649377"/>
          </a:xfrm>
          <a:prstGeom prst="rect">
            <a:avLst/>
          </a:prstGeom>
        </p:spPr>
      </p:pic>
      <p:pic>
        <p:nvPicPr>
          <p:cNvPr id="137" name="図 136">
            <a:extLst>
              <a:ext uri="{FF2B5EF4-FFF2-40B4-BE49-F238E27FC236}">
                <a16:creationId xmlns:a16="http://schemas.microsoft.com/office/drawing/2014/main" id="{B7897A4C-7F3C-45D4-A5CA-58A021A79E4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4279921" y="9035711"/>
            <a:ext cx="1286096" cy="1649377"/>
          </a:xfrm>
          <a:prstGeom prst="rect">
            <a:avLst/>
          </a:prstGeom>
        </p:spPr>
      </p:pic>
      <p:pic>
        <p:nvPicPr>
          <p:cNvPr id="138" name="図 137">
            <a:extLst>
              <a:ext uri="{FF2B5EF4-FFF2-40B4-BE49-F238E27FC236}">
                <a16:creationId xmlns:a16="http://schemas.microsoft.com/office/drawing/2014/main" id="{1405D4C3-5752-4365-A863-5C403E6D84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8078" y="2282887"/>
            <a:ext cx="3315448" cy="3867445"/>
          </a:xfrm>
          <a:prstGeom prst="rect">
            <a:avLst/>
          </a:prstGeom>
        </p:spPr>
      </p:pic>
      <p:pic>
        <p:nvPicPr>
          <p:cNvPr id="139" name="図 138">
            <a:extLst>
              <a:ext uri="{FF2B5EF4-FFF2-40B4-BE49-F238E27FC236}">
                <a16:creationId xmlns:a16="http://schemas.microsoft.com/office/drawing/2014/main" id="{5BDC9730-D6A0-4522-B12D-12B0738C52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6648" y="2244660"/>
            <a:ext cx="1965546" cy="3317085"/>
          </a:xfrm>
          <a:prstGeom prst="rect">
            <a:avLst/>
          </a:prstGeom>
        </p:spPr>
      </p:pic>
      <p:pic>
        <p:nvPicPr>
          <p:cNvPr id="140" name="図 139">
            <a:extLst>
              <a:ext uri="{FF2B5EF4-FFF2-40B4-BE49-F238E27FC236}">
                <a16:creationId xmlns:a16="http://schemas.microsoft.com/office/drawing/2014/main" id="{CC60E32B-A6D8-43A2-BCFD-15BAF9535F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20483" y="5950951"/>
            <a:ext cx="1965546" cy="3317085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6A4F1B1-FD73-4377-B3AF-73515A3E105F}"/>
              </a:ext>
            </a:extLst>
          </p:cNvPr>
          <p:cNvSpPr txBox="1"/>
          <p:nvPr/>
        </p:nvSpPr>
        <p:spPr>
          <a:xfrm>
            <a:off x="13362404" y="9623938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人物 身長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170cm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CABA033A-C4A8-46DF-871D-844E30B87AE5}"/>
              </a:ext>
            </a:extLst>
          </p:cNvPr>
          <p:cNvSpPr txBox="1"/>
          <p:nvPr/>
        </p:nvSpPr>
        <p:spPr>
          <a:xfrm>
            <a:off x="11770439" y="8960852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人物 身長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150cm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EAD47FC2-E7BC-487C-A8CB-347577BA91D7}"/>
              </a:ext>
            </a:extLst>
          </p:cNvPr>
          <p:cNvSpPr txBox="1"/>
          <p:nvPr/>
        </p:nvSpPr>
        <p:spPr>
          <a:xfrm>
            <a:off x="8848381" y="9336642"/>
            <a:ext cx="2068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モニタースタンド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W880,D660,H1790(mm)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24FBA28E-06C8-440B-B568-66D41DE5E955}"/>
              </a:ext>
            </a:extLst>
          </p:cNvPr>
          <p:cNvSpPr txBox="1"/>
          <p:nvPr/>
        </p:nvSpPr>
        <p:spPr>
          <a:xfrm>
            <a:off x="5786281" y="6273838"/>
            <a:ext cx="20008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43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インチ モニター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W970,H564,D70 (mm)</a:t>
            </a: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モニター二枚分を山折りに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すると自立させることができます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C80496E0-C826-4F9A-A938-7D244F68D2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1365" y="2289315"/>
            <a:ext cx="1650383" cy="970513"/>
          </a:xfrm>
          <a:prstGeom prst="rect">
            <a:avLst/>
          </a:prstGeom>
        </p:spPr>
      </p:pic>
      <p:pic>
        <p:nvPicPr>
          <p:cNvPr id="144" name="図 143">
            <a:extLst>
              <a:ext uri="{FF2B5EF4-FFF2-40B4-BE49-F238E27FC236}">
                <a16:creationId xmlns:a16="http://schemas.microsoft.com/office/drawing/2014/main" id="{465B3521-2905-4945-892E-D8A6725D33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6828" y="2306619"/>
            <a:ext cx="1650383" cy="970513"/>
          </a:xfrm>
          <a:prstGeom prst="rect">
            <a:avLst/>
          </a:prstGeom>
        </p:spPr>
      </p:pic>
      <p:pic>
        <p:nvPicPr>
          <p:cNvPr id="145" name="図 144">
            <a:extLst>
              <a:ext uri="{FF2B5EF4-FFF2-40B4-BE49-F238E27FC236}">
                <a16:creationId xmlns:a16="http://schemas.microsoft.com/office/drawing/2014/main" id="{DCC5677E-564A-4CD2-93C4-87E880D6B6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6333" y="3262777"/>
            <a:ext cx="1650383" cy="970513"/>
          </a:xfrm>
          <a:prstGeom prst="rect">
            <a:avLst/>
          </a:prstGeom>
        </p:spPr>
      </p:pic>
      <p:pic>
        <p:nvPicPr>
          <p:cNvPr id="146" name="図 145">
            <a:extLst>
              <a:ext uri="{FF2B5EF4-FFF2-40B4-BE49-F238E27FC236}">
                <a16:creationId xmlns:a16="http://schemas.microsoft.com/office/drawing/2014/main" id="{E6C6A92D-078C-45A8-AD0E-906CA10BEB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4067" y="3280090"/>
            <a:ext cx="1650383" cy="970513"/>
          </a:xfrm>
          <a:prstGeom prst="rect">
            <a:avLst/>
          </a:prstGeom>
        </p:spPr>
      </p:pic>
      <p:pic>
        <p:nvPicPr>
          <p:cNvPr id="147" name="図 146">
            <a:extLst>
              <a:ext uri="{FF2B5EF4-FFF2-40B4-BE49-F238E27FC236}">
                <a16:creationId xmlns:a16="http://schemas.microsoft.com/office/drawing/2014/main" id="{13D0EB33-3728-4DF3-AF03-1CA3F282C1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8734" y="4216464"/>
            <a:ext cx="1650383" cy="970513"/>
          </a:xfrm>
          <a:prstGeom prst="rect">
            <a:avLst/>
          </a:prstGeom>
        </p:spPr>
      </p:pic>
      <p:pic>
        <p:nvPicPr>
          <p:cNvPr id="148" name="図 147">
            <a:extLst>
              <a:ext uri="{FF2B5EF4-FFF2-40B4-BE49-F238E27FC236}">
                <a16:creationId xmlns:a16="http://schemas.microsoft.com/office/drawing/2014/main" id="{B9B6B0A8-5368-43ED-9741-D32B2D934A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3143" y="4243743"/>
            <a:ext cx="1650383" cy="970513"/>
          </a:xfrm>
          <a:prstGeom prst="rect">
            <a:avLst/>
          </a:prstGeom>
        </p:spPr>
      </p:pic>
      <p:pic>
        <p:nvPicPr>
          <p:cNvPr id="149" name="図 148">
            <a:extLst>
              <a:ext uri="{FF2B5EF4-FFF2-40B4-BE49-F238E27FC236}">
                <a16:creationId xmlns:a16="http://schemas.microsoft.com/office/drawing/2014/main" id="{5CA7164A-419F-43CF-BC41-55D2A31C90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6334" y="5183398"/>
            <a:ext cx="1650383" cy="970513"/>
          </a:xfrm>
          <a:prstGeom prst="rect">
            <a:avLst/>
          </a:prstGeom>
        </p:spPr>
      </p:pic>
      <p:pic>
        <p:nvPicPr>
          <p:cNvPr id="150" name="図 149">
            <a:extLst>
              <a:ext uri="{FF2B5EF4-FFF2-40B4-BE49-F238E27FC236}">
                <a16:creationId xmlns:a16="http://schemas.microsoft.com/office/drawing/2014/main" id="{6EEB6930-AFE4-429C-9CA1-9A0A2C5694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1747" y="5198246"/>
            <a:ext cx="1650383" cy="970513"/>
          </a:xfrm>
          <a:prstGeom prst="rect">
            <a:avLst/>
          </a:prstGeom>
        </p:spPr>
      </p:pic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B9434580-5AFD-4207-9A2C-12AA004BEB35}"/>
              </a:ext>
            </a:extLst>
          </p:cNvPr>
          <p:cNvSpPr txBox="1"/>
          <p:nvPr/>
        </p:nvSpPr>
        <p:spPr>
          <a:xfrm>
            <a:off x="5325720" y="8480736"/>
            <a:ext cx="1715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LED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パネル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W940, H1290 (mm)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FE720F31-4FD1-4AA4-BDFB-BBD47BE01FD1}"/>
              </a:ext>
            </a:extLst>
          </p:cNvPr>
          <p:cNvSpPr txBox="1"/>
          <p:nvPr/>
        </p:nvSpPr>
        <p:spPr>
          <a:xfrm>
            <a:off x="5566017" y="10223423"/>
            <a:ext cx="1619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LED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パネル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W574, H821 (mm)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EEACEE39-373B-4E53-817E-3DD8F76C0F64}"/>
              </a:ext>
            </a:extLst>
          </p:cNvPr>
          <p:cNvSpPr txBox="1"/>
          <p:nvPr/>
        </p:nvSpPr>
        <p:spPr>
          <a:xfrm>
            <a:off x="-4226" y="1511875"/>
            <a:ext cx="15231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コマ用パラペット支柱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C822A9FC-328A-475F-8342-74E65085ABBE}"/>
              </a:ext>
            </a:extLst>
          </p:cNvPr>
          <p:cNvSpPr txBox="1"/>
          <p:nvPr/>
        </p:nvSpPr>
        <p:spPr>
          <a:xfrm>
            <a:off x="1853147" y="1925529"/>
            <a:ext cx="1754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ポスター　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A0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から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A4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サイズ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B638960E-4F7F-49FE-AD44-13319FA9E7C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58814" y="2290763"/>
            <a:ext cx="4154488" cy="4400551"/>
            <a:chOff x="415" y="1443"/>
            <a:chExt cx="2617" cy="2772"/>
          </a:xfrm>
        </p:grpSpPr>
        <p:sp>
          <p:nvSpPr>
            <p:cNvPr id="2049" name="Rectangle 5">
              <a:extLst>
                <a:ext uri="{FF2B5EF4-FFF2-40B4-BE49-F238E27FC236}">
                  <a16:creationId xmlns:a16="http://schemas.microsoft.com/office/drawing/2014/main" id="{3C98A1A9-9A51-43F1-AB63-3FE505B5A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1443"/>
              <a:ext cx="872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Rectangle 6">
              <a:extLst>
                <a:ext uri="{FF2B5EF4-FFF2-40B4-BE49-F238E27FC236}">
                  <a16:creationId xmlns:a16="http://schemas.microsoft.com/office/drawing/2014/main" id="{67DF2651-449E-4192-B40A-F8A565FC8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2675"/>
              <a:ext cx="872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" name="Rectangle 7">
              <a:extLst>
                <a:ext uri="{FF2B5EF4-FFF2-40B4-BE49-F238E27FC236}">
                  <a16:creationId xmlns:a16="http://schemas.microsoft.com/office/drawing/2014/main" id="{3CF17D9D-9D7C-400F-AA36-ED2FF0E29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3291"/>
              <a:ext cx="436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Freeform 8">
              <a:extLst>
                <a:ext uri="{FF2B5EF4-FFF2-40B4-BE49-F238E27FC236}">
                  <a16:creationId xmlns:a16="http://schemas.microsoft.com/office/drawing/2014/main" id="{D3F7DC21-8B1F-476B-8ECA-15679D60B8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" y="2024"/>
              <a:ext cx="101" cy="134"/>
            </a:xfrm>
            <a:custGeom>
              <a:avLst/>
              <a:gdLst>
                <a:gd name="T0" fmla="*/ 111 w 111"/>
                <a:gd name="T1" fmla="*/ 146 h 146"/>
                <a:gd name="T2" fmla="*/ 95 w 111"/>
                <a:gd name="T3" fmla="*/ 146 h 146"/>
                <a:gd name="T4" fmla="*/ 80 w 111"/>
                <a:gd name="T5" fmla="*/ 99 h 146"/>
                <a:gd name="T6" fmla="*/ 30 w 111"/>
                <a:gd name="T7" fmla="*/ 99 h 146"/>
                <a:gd name="T8" fmla="*/ 15 w 111"/>
                <a:gd name="T9" fmla="*/ 146 h 146"/>
                <a:gd name="T10" fmla="*/ 0 w 111"/>
                <a:gd name="T11" fmla="*/ 146 h 146"/>
                <a:gd name="T12" fmla="*/ 47 w 111"/>
                <a:gd name="T13" fmla="*/ 0 h 146"/>
                <a:gd name="T14" fmla="*/ 64 w 111"/>
                <a:gd name="T15" fmla="*/ 0 h 146"/>
                <a:gd name="T16" fmla="*/ 111 w 111"/>
                <a:gd name="T17" fmla="*/ 146 h 146"/>
                <a:gd name="T18" fmla="*/ 76 w 111"/>
                <a:gd name="T19" fmla="*/ 86 h 146"/>
                <a:gd name="T20" fmla="*/ 63 w 111"/>
                <a:gd name="T21" fmla="*/ 43 h 146"/>
                <a:gd name="T22" fmla="*/ 55 w 111"/>
                <a:gd name="T23" fmla="*/ 15 h 146"/>
                <a:gd name="T24" fmla="*/ 55 w 111"/>
                <a:gd name="T25" fmla="*/ 15 h 146"/>
                <a:gd name="T26" fmla="*/ 48 w 111"/>
                <a:gd name="T27" fmla="*/ 42 h 146"/>
                <a:gd name="T28" fmla="*/ 33 w 111"/>
                <a:gd name="T29" fmla="*/ 86 h 146"/>
                <a:gd name="T30" fmla="*/ 76 w 111"/>
                <a:gd name="T31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46">
                  <a:moveTo>
                    <a:pt x="111" y="146"/>
                  </a:moveTo>
                  <a:cubicBezTo>
                    <a:pt x="95" y="146"/>
                    <a:pt x="95" y="146"/>
                    <a:pt x="95" y="146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111" y="146"/>
                  </a:lnTo>
                  <a:close/>
                  <a:moveTo>
                    <a:pt x="76" y="86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0" y="33"/>
                    <a:pt x="57" y="23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3" y="24"/>
                    <a:pt x="50" y="33"/>
                    <a:pt x="48" y="42"/>
                  </a:cubicBezTo>
                  <a:cubicBezTo>
                    <a:pt x="33" y="86"/>
                    <a:pt x="33" y="86"/>
                    <a:pt x="33" y="86"/>
                  </a:cubicBezTo>
                  <a:lnTo>
                    <a:pt x="76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Freeform 9">
              <a:extLst>
                <a:ext uri="{FF2B5EF4-FFF2-40B4-BE49-F238E27FC236}">
                  <a16:creationId xmlns:a16="http://schemas.microsoft.com/office/drawing/2014/main" id="{4BB1224F-7AD8-42C4-8A9E-9090EFDA9D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7" y="2024"/>
              <a:ext cx="80" cy="136"/>
            </a:xfrm>
            <a:custGeom>
              <a:avLst/>
              <a:gdLst>
                <a:gd name="T0" fmla="*/ 0 w 87"/>
                <a:gd name="T1" fmla="*/ 75 h 148"/>
                <a:gd name="T2" fmla="*/ 45 w 87"/>
                <a:gd name="T3" fmla="*/ 0 h 148"/>
                <a:gd name="T4" fmla="*/ 87 w 87"/>
                <a:gd name="T5" fmla="*/ 73 h 148"/>
                <a:gd name="T6" fmla="*/ 43 w 87"/>
                <a:gd name="T7" fmla="*/ 148 h 148"/>
                <a:gd name="T8" fmla="*/ 0 w 87"/>
                <a:gd name="T9" fmla="*/ 75 h 148"/>
                <a:gd name="T10" fmla="*/ 72 w 87"/>
                <a:gd name="T11" fmla="*/ 73 h 148"/>
                <a:gd name="T12" fmla="*/ 44 w 87"/>
                <a:gd name="T13" fmla="*/ 13 h 148"/>
                <a:gd name="T14" fmla="*/ 15 w 87"/>
                <a:gd name="T15" fmla="*/ 73 h 148"/>
                <a:gd name="T16" fmla="*/ 43 w 87"/>
                <a:gd name="T17" fmla="*/ 135 h 148"/>
                <a:gd name="T18" fmla="*/ 72 w 87"/>
                <a:gd name="T19" fmla="*/ 7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48">
                  <a:moveTo>
                    <a:pt x="0" y="75"/>
                  </a:moveTo>
                  <a:cubicBezTo>
                    <a:pt x="0" y="24"/>
                    <a:pt x="19" y="0"/>
                    <a:pt x="45" y="0"/>
                  </a:cubicBezTo>
                  <a:cubicBezTo>
                    <a:pt x="71" y="0"/>
                    <a:pt x="87" y="26"/>
                    <a:pt x="87" y="73"/>
                  </a:cubicBezTo>
                  <a:cubicBezTo>
                    <a:pt x="87" y="123"/>
                    <a:pt x="70" y="148"/>
                    <a:pt x="43" y="148"/>
                  </a:cubicBezTo>
                  <a:cubicBezTo>
                    <a:pt x="17" y="148"/>
                    <a:pt x="0" y="123"/>
                    <a:pt x="0" y="75"/>
                  </a:cubicBezTo>
                  <a:close/>
                  <a:moveTo>
                    <a:pt x="72" y="73"/>
                  </a:moveTo>
                  <a:cubicBezTo>
                    <a:pt x="72" y="38"/>
                    <a:pt x="63" y="13"/>
                    <a:pt x="44" y="13"/>
                  </a:cubicBezTo>
                  <a:cubicBezTo>
                    <a:pt x="27" y="13"/>
                    <a:pt x="15" y="36"/>
                    <a:pt x="15" y="73"/>
                  </a:cubicBezTo>
                  <a:cubicBezTo>
                    <a:pt x="15" y="111"/>
                    <a:pt x="26" y="135"/>
                    <a:pt x="43" y="135"/>
                  </a:cubicBezTo>
                  <a:cubicBezTo>
                    <a:pt x="64" y="135"/>
                    <a:pt x="72" y="108"/>
                    <a:pt x="72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Freeform 10">
              <a:extLst>
                <a:ext uri="{FF2B5EF4-FFF2-40B4-BE49-F238E27FC236}">
                  <a16:creationId xmlns:a16="http://schemas.microsoft.com/office/drawing/2014/main" id="{3EB188FA-7937-430A-9196-89E707EA3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" y="2961"/>
              <a:ext cx="133" cy="105"/>
            </a:xfrm>
            <a:custGeom>
              <a:avLst/>
              <a:gdLst>
                <a:gd name="T0" fmla="*/ 146 w 146"/>
                <a:gd name="T1" fmla="*/ 0 h 115"/>
                <a:gd name="T2" fmla="*/ 146 w 146"/>
                <a:gd name="T3" fmla="*/ 17 h 115"/>
                <a:gd name="T4" fmla="*/ 99 w 146"/>
                <a:gd name="T5" fmla="*/ 32 h 115"/>
                <a:gd name="T6" fmla="*/ 99 w 146"/>
                <a:gd name="T7" fmla="*/ 83 h 115"/>
                <a:gd name="T8" fmla="*/ 146 w 146"/>
                <a:gd name="T9" fmla="*/ 99 h 115"/>
                <a:gd name="T10" fmla="*/ 146 w 146"/>
                <a:gd name="T11" fmla="*/ 115 h 115"/>
                <a:gd name="T12" fmla="*/ 0 w 146"/>
                <a:gd name="T13" fmla="*/ 67 h 115"/>
                <a:gd name="T14" fmla="*/ 0 w 146"/>
                <a:gd name="T15" fmla="*/ 48 h 115"/>
                <a:gd name="T16" fmla="*/ 146 w 146"/>
                <a:gd name="T17" fmla="*/ 0 h 115"/>
                <a:gd name="T18" fmla="*/ 86 w 146"/>
                <a:gd name="T19" fmla="*/ 36 h 115"/>
                <a:gd name="T20" fmla="*/ 42 w 146"/>
                <a:gd name="T21" fmla="*/ 50 h 115"/>
                <a:gd name="T22" fmla="*/ 15 w 146"/>
                <a:gd name="T23" fmla="*/ 58 h 115"/>
                <a:gd name="T24" fmla="*/ 15 w 146"/>
                <a:gd name="T25" fmla="*/ 58 h 115"/>
                <a:gd name="T26" fmla="*/ 42 w 146"/>
                <a:gd name="T27" fmla="*/ 65 h 115"/>
                <a:gd name="T28" fmla="*/ 86 w 146"/>
                <a:gd name="T29" fmla="*/ 80 h 115"/>
                <a:gd name="T30" fmla="*/ 86 w 146"/>
                <a:gd name="T31" fmla="*/ 3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115">
                  <a:moveTo>
                    <a:pt x="146" y="0"/>
                  </a:moveTo>
                  <a:cubicBezTo>
                    <a:pt x="146" y="17"/>
                    <a:pt x="146" y="17"/>
                    <a:pt x="146" y="17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146" y="99"/>
                    <a:pt x="146" y="99"/>
                    <a:pt x="146" y="99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46" y="0"/>
                  </a:lnTo>
                  <a:close/>
                  <a:moveTo>
                    <a:pt x="86" y="36"/>
                  </a:moveTo>
                  <a:cubicBezTo>
                    <a:pt x="42" y="50"/>
                    <a:pt x="42" y="50"/>
                    <a:pt x="42" y="50"/>
                  </a:cubicBezTo>
                  <a:cubicBezTo>
                    <a:pt x="32" y="53"/>
                    <a:pt x="23" y="56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23" y="60"/>
                    <a:pt x="33" y="63"/>
                    <a:pt x="42" y="65"/>
                  </a:cubicBezTo>
                  <a:cubicBezTo>
                    <a:pt x="86" y="80"/>
                    <a:pt x="86" y="80"/>
                    <a:pt x="86" y="80"/>
                  </a:cubicBezTo>
                  <a:lnTo>
                    <a:pt x="8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11">
              <a:extLst>
                <a:ext uri="{FF2B5EF4-FFF2-40B4-BE49-F238E27FC236}">
                  <a16:creationId xmlns:a16="http://schemas.microsoft.com/office/drawing/2014/main" id="{0A450CAB-5B1E-4074-9FE8-670A241DD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2896"/>
              <a:ext cx="131" cy="40"/>
            </a:xfrm>
            <a:custGeom>
              <a:avLst/>
              <a:gdLst>
                <a:gd name="T0" fmla="*/ 131 w 131"/>
                <a:gd name="T1" fmla="*/ 14 h 40"/>
                <a:gd name="T2" fmla="*/ 13 w 131"/>
                <a:gd name="T3" fmla="*/ 14 h 40"/>
                <a:gd name="T4" fmla="*/ 13 w 131"/>
                <a:gd name="T5" fmla="*/ 14 h 40"/>
                <a:gd name="T6" fmla="*/ 26 w 131"/>
                <a:gd name="T7" fmla="*/ 36 h 40"/>
                <a:gd name="T8" fmla="*/ 15 w 131"/>
                <a:gd name="T9" fmla="*/ 40 h 40"/>
                <a:gd name="T10" fmla="*/ 0 w 131"/>
                <a:gd name="T11" fmla="*/ 13 h 40"/>
                <a:gd name="T12" fmla="*/ 0 w 131"/>
                <a:gd name="T13" fmla="*/ 0 h 40"/>
                <a:gd name="T14" fmla="*/ 131 w 131"/>
                <a:gd name="T15" fmla="*/ 0 h 40"/>
                <a:gd name="T16" fmla="*/ 131 w 131"/>
                <a:gd name="T17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0">
                  <a:moveTo>
                    <a:pt x="131" y="14"/>
                  </a:moveTo>
                  <a:lnTo>
                    <a:pt x="13" y="14"/>
                  </a:lnTo>
                  <a:lnTo>
                    <a:pt x="13" y="14"/>
                  </a:lnTo>
                  <a:lnTo>
                    <a:pt x="26" y="36"/>
                  </a:lnTo>
                  <a:lnTo>
                    <a:pt x="15" y="40"/>
                  </a:lnTo>
                  <a:lnTo>
                    <a:pt x="0" y="13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12">
              <a:extLst>
                <a:ext uri="{FF2B5EF4-FFF2-40B4-BE49-F238E27FC236}">
                  <a16:creationId xmlns:a16="http://schemas.microsoft.com/office/drawing/2014/main" id="{A2829B6E-7B97-4B9B-967D-BB4C61B9B8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5" y="3540"/>
              <a:ext cx="106" cy="133"/>
            </a:xfrm>
            <a:custGeom>
              <a:avLst/>
              <a:gdLst>
                <a:gd name="T0" fmla="*/ 115 w 115"/>
                <a:gd name="T1" fmla="*/ 146 h 146"/>
                <a:gd name="T2" fmla="*/ 98 w 115"/>
                <a:gd name="T3" fmla="*/ 146 h 146"/>
                <a:gd name="T4" fmla="*/ 83 w 115"/>
                <a:gd name="T5" fmla="*/ 99 h 146"/>
                <a:gd name="T6" fmla="*/ 32 w 115"/>
                <a:gd name="T7" fmla="*/ 99 h 146"/>
                <a:gd name="T8" fmla="*/ 16 w 115"/>
                <a:gd name="T9" fmla="*/ 146 h 146"/>
                <a:gd name="T10" fmla="*/ 0 w 115"/>
                <a:gd name="T11" fmla="*/ 146 h 146"/>
                <a:gd name="T12" fmla="*/ 48 w 115"/>
                <a:gd name="T13" fmla="*/ 0 h 146"/>
                <a:gd name="T14" fmla="*/ 67 w 115"/>
                <a:gd name="T15" fmla="*/ 0 h 146"/>
                <a:gd name="T16" fmla="*/ 115 w 115"/>
                <a:gd name="T17" fmla="*/ 146 h 146"/>
                <a:gd name="T18" fmla="*/ 79 w 115"/>
                <a:gd name="T19" fmla="*/ 86 h 146"/>
                <a:gd name="T20" fmla="*/ 65 w 115"/>
                <a:gd name="T21" fmla="*/ 43 h 146"/>
                <a:gd name="T22" fmla="*/ 58 w 115"/>
                <a:gd name="T23" fmla="*/ 15 h 146"/>
                <a:gd name="T24" fmla="*/ 57 w 115"/>
                <a:gd name="T25" fmla="*/ 15 h 146"/>
                <a:gd name="T26" fmla="*/ 50 w 115"/>
                <a:gd name="T27" fmla="*/ 42 h 146"/>
                <a:gd name="T28" fmla="*/ 35 w 115"/>
                <a:gd name="T29" fmla="*/ 86 h 146"/>
                <a:gd name="T30" fmla="*/ 79 w 115"/>
                <a:gd name="T31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46">
                  <a:moveTo>
                    <a:pt x="115" y="146"/>
                  </a:moveTo>
                  <a:cubicBezTo>
                    <a:pt x="98" y="146"/>
                    <a:pt x="98" y="146"/>
                    <a:pt x="98" y="146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16" y="146"/>
                    <a:pt x="16" y="146"/>
                    <a:pt x="16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7" y="0"/>
                    <a:pt x="67" y="0"/>
                    <a:pt x="67" y="0"/>
                  </a:cubicBezTo>
                  <a:lnTo>
                    <a:pt x="115" y="146"/>
                  </a:lnTo>
                  <a:close/>
                  <a:moveTo>
                    <a:pt x="79" y="86"/>
                  </a:moveTo>
                  <a:cubicBezTo>
                    <a:pt x="65" y="43"/>
                    <a:pt x="65" y="43"/>
                    <a:pt x="65" y="43"/>
                  </a:cubicBezTo>
                  <a:cubicBezTo>
                    <a:pt x="62" y="33"/>
                    <a:pt x="59" y="23"/>
                    <a:pt x="58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5" y="24"/>
                    <a:pt x="52" y="33"/>
                    <a:pt x="50" y="42"/>
                  </a:cubicBezTo>
                  <a:cubicBezTo>
                    <a:pt x="35" y="86"/>
                    <a:pt x="35" y="86"/>
                    <a:pt x="35" y="86"/>
                  </a:cubicBezTo>
                  <a:lnTo>
                    <a:pt x="79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13">
              <a:extLst>
                <a:ext uri="{FF2B5EF4-FFF2-40B4-BE49-F238E27FC236}">
                  <a16:creationId xmlns:a16="http://schemas.microsoft.com/office/drawing/2014/main" id="{818AC673-231F-4ACF-9949-822CF4199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540"/>
              <a:ext cx="78" cy="133"/>
            </a:xfrm>
            <a:custGeom>
              <a:avLst/>
              <a:gdLst>
                <a:gd name="T0" fmla="*/ 85 w 85"/>
                <a:gd name="T1" fmla="*/ 146 h 146"/>
                <a:gd name="T2" fmla="*/ 0 w 85"/>
                <a:gd name="T3" fmla="*/ 146 h 146"/>
                <a:gd name="T4" fmla="*/ 0 w 85"/>
                <a:gd name="T5" fmla="*/ 136 h 146"/>
                <a:gd name="T6" fmla="*/ 14 w 85"/>
                <a:gd name="T7" fmla="*/ 122 h 146"/>
                <a:gd name="T8" fmla="*/ 65 w 85"/>
                <a:gd name="T9" fmla="*/ 43 h 146"/>
                <a:gd name="T10" fmla="*/ 38 w 85"/>
                <a:gd name="T11" fmla="*/ 13 h 146"/>
                <a:gd name="T12" fmla="*/ 9 w 85"/>
                <a:gd name="T13" fmla="*/ 25 h 146"/>
                <a:gd name="T14" fmla="*/ 4 w 85"/>
                <a:gd name="T15" fmla="*/ 14 h 146"/>
                <a:gd name="T16" fmla="*/ 41 w 85"/>
                <a:gd name="T17" fmla="*/ 0 h 146"/>
                <a:gd name="T18" fmla="*/ 81 w 85"/>
                <a:gd name="T19" fmla="*/ 41 h 146"/>
                <a:gd name="T20" fmla="*/ 33 w 85"/>
                <a:gd name="T21" fmla="*/ 121 h 146"/>
                <a:gd name="T22" fmla="*/ 21 w 85"/>
                <a:gd name="T23" fmla="*/ 133 h 146"/>
                <a:gd name="T24" fmla="*/ 21 w 85"/>
                <a:gd name="T25" fmla="*/ 133 h 146"/>
                <a:gd name="T26" fmla="*/ 85 w 85"/>
                <a:gd name="T27" fmla="*/ 133 h 146"/>
                <a:gd name="T28" fmla="*/ 85 w 85"/>
                <a:gd name="T2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6">
                  <a:moveTo>
                    <a:pt x="85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48" y="87"/>
                    <a:pt x="65" y="66"/>
                    <a:pt x="65" y="43"/>
                  </a:cubicBezTo>
                  <a:cubicBezTo>
                    <a:pt x="65" y="27"/>
                    <a:pt x="58" y="13"/>
                    <a:pt x="38" y="13"/>
                  </a:cubicBezTo>
                  <a:cubicBezTo>
                    <a:pt x="26" y="13"/>
                    <a:pt x="16" y="19"/>
                    <a:pt x="9" y="2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2" y="6"/>
                    <a:pt x="25" y="0"/>
                    <a:pt x="41" y="0"/>
                  </a:cubicBezTo>
                  <a:cubicBezTo>
                    <a:pt x="70" y="0"/>
                    <a:pt x="81" y="21"/>
                    <a:pt x="81" y="41"/>
                  </a:cubicBezTo>
                  <a:cubicBezTo>
                    <a:pt x="81" y="68"/>
                    <a:pt x="62" y="91"/>
                    <a:pt x="33" y="121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85" y="133"/>
                    <a:pt x="85" y="133"/>
                    <a:pt x="85" y="133"/>
                  </a:cubicBezTo>
                  <a:lnTo>
                    <a:pt x="85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" name="Rectangle 14">
              <a:extLst>
                <a:ext uri="{FF2B5EF4-FFF2-40B4-BE49-F238E27FC236}">
                  <a16:creationId xmlns:a16="http://schemas.microsoft.com/office/drawing/2014/main" id="{26108C0E-1614-4DED-BD6B-3E959B30E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3599"/>
              <a:ext cx="435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Rectangle 15">
              <a:extLst>
                <a:ext uri="{FF2B5EF4-FFF2-40B4-BE49-F238E27FC236}">
                  <a16:creationId xmlns:a16="http://schemas.microsoft.com/office/drawing/2014/main" id="{E61B68C6-DDA4-43DA-8E5D-D155A453E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1"/>
              <a:ext cx="435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16">
              <a:extLst>
                <a:ext uri="{FF2B5EF4-FFF2-40B4-BE49-F238E27FC236}">
                  <a16:creationId xmlns:a16="http://schemas.microsoft.com/office/drawing/2014/main" id="{53D73FB4-DAA0-4A17-834E-4BB47FDF25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9" y="3748"/>
              <a:ext cx="79" cy="61"/>
            </a:xfrm>
            <a:custGeom>
              <a:avLst/>
              <a:gdLst>
                <a:gd name="T0" fmla="*/ 86 w 86"/>
                <a:gd name="T1" fmla="*/ 0 h 67"/>
                <a:gd name="T2" fmla="*/ 86 w 86"/>
                <a:gd name="T3" fmla="*/ 10 h 67"/>
                <a:gd name="T4" fmla="*/ 58 w 86"/>
                <a:gd name="T5" fmla="*/ 19 h 67"/>
                <a:gd name="T6" fmla="*/ 58 w 86"/>
                <a:gd name="T7" fmla="*/ 49 h 67"/>
                <a:gd name="T8" fmla="*/ 86 w 86"/>
                <a:gd name="T9" fmla="*/ 58 h 67"/>
                <a:gd name="T10" fmla="*/ 86 w 86"/>
                <a:gd name="T11" fmla="*/ 67 h 67"/>
                <a:gd name="T12" fmla="*/ 0 w 86"/>
                <a:gd name="T13" fmla="*/ 39 h 67"/>
                <a:gd name="T14" fmla="*/ 0 w 86"/>
                <a:gd name="T15" fmla="*/ 28 h 67"/>
                <a:gd name="T16" fmla="*/ 86 w 86"/>
                <a:gd name="T17" fmla="*/ 0 h 67"/>
                <a:gd name="T18" fmla="*/ 51 w 86"/>
                <a:gd name="T19" fmla="*/ 21 h 67"/>
                <a:gd name="T20" fmla="*/ 25 w 86"/>
                <a:gd name="T21" fmla="*/ 29 h 67"/>
                <a:gd name="T22" fmla="*/ 9 w 86"/>
                <a:gd name="T23" fmla="*/ 34 h 67"/>
                <a:gd name="T24" fmla="*/ 9 w 86"/>
                <a:gd name="T25" fmla="*/ 34 h 67"/>
                <a:gd name="T26" fmla="*/ 25 w 86"/>
                <a:gd name="T27" fmla="*/ 38 h 67"/>
                <a:gd name="T28" fmla="*/ 51 w 86"/>
                <a:gd name="T29" fmla="*/ 47 h 67"/>
                <a:gd name="T30" fmla="*/ 51 w 86"/>
                <a:gd name="T31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67">
                  <a:moveTo>
                    <a:pt x="86" y="0"/>
                  </a:moveTo>
                  <a:cubicBezTo>
                    <a:pt x="86" y="10"/>
                    <a:pt x="86" y="10"/>
                    <a:pt x="86" y="10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86" y="0"/>
                  </a:lnTo>
                  <a:close/>
                  <a:moveTo>
                    <a:pt x="51" y="21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19" y="31"/>
                    <a:pt x="14" y="33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4" y="35"/>
                    <a:pt x="20" y="37"/>
                    <a:pt x="25" y="38"/>
                  </a:cubicBezTo>
                  <a:cubicBezTo>
                    <a:pt x="51" y="47"/>
                    <a:pt x="51" y="47"/>
                    <a:pt x="51" y="47"/>
                  </a:cubicBezTo>
                  <a:lnTo>
                    <a:pt x="51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" name="Freeform 17">
              <a:extLst>
                <a:ext uri="{FF2B5EF4-FFF2-40B4-BE49-F238E27FC236}">
                  <a16:creationId xmlns:a16="http://schemas.microsoft.com/office/drawing/2014/main" id="{E9820069-EC4F-4996-8833-4FA664C2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" y="3697"/>
              <a:ext cx="80" cy="44"/>
            </a:xfrm>
            <a:custGeom>
              <a:avLst/>
              <a:gdLst>
                <a:gd name="T0" fmla="*/ 40 w 87"/>
                <a:gd name="T1" fmla="*/ 18 h 48"/>
                <a:gd name="T2" fmla="*/ 62 w 87"/>
                <a:gd name="T3" fmla="*/ 0 h 48"/>
                <a:gd name="T4" fmla="*/ 87 w 87"/>
                <a:gd name="T5" fmla="*/ 28 h 48"/>
                <a:gd name="T6" fmla="*/ 82 w 87"/>
                <a:gd name="T7" fmla="*/ 48 h 48"/>
                <a:gd name="T8" fmla="*/ 74 w 87"/>
                <a:gd name="T9" fmla="*/ 45 h 48"/>
                <a:gd name="T10" fmla="*/ 80 w 87"/>
                <a:gd name="T11" fmla="*/ 28 h 48"/>
                <a:gd name="T12" fmla="*/ 62 w 87"/>
                <a:gd name="T13" fmla="*/ 9 h 48"/>
                <a:gd name="T14" fmla="*/ 44 w 87"/>
                <a:gd name="T15" fmla="*/ 31 h 48"/>
                <a:gd name="T16" fmla="*/ 44 w 87"/>
                <a:gd name="T17" fmla="*/ 36 h 48"/>
                <a:gd name="T18" fmla="*/ 37 w 87"/>
                <a:gd name="T19" fmla="*/ 36 h 48"/>
                <a:gd name="T20" fmla="*/ 37 w 87"/>
                <a:gd name="T21" fmla="*/ 31 h 48"/>
                <a:gd name="T22" fmla="*/ 21 w 87"/>
                <a:gd name="T23" fmla="*/ 12 h 48"/>
                <a:gd name="T24" fmla="*/ 8 w 87"/>
                <a:gd name="T25" fmla="*/ 27 h 48"/>
                <a:gd name="T26" fmla="*/ 13 w 87"/>
                <a:gd name="T27" fmla="*/ 42 h 48"/>
                <a:gd name="T28" fmla="*/ 7 w 87"/>
                <a:gd name="T29" fmla="*/ 45 h 48"/>
                <a:gd name="T30" fmla="*/ 0 w 87"/>
                <a:gd name="T31" fmla="*/ 25 h 48"/>
                <a:gd name="T32" fmla="*/ 20 w 87"/>
                <a:gd name="T33" fmla="*/ 3 h 48"/>
                <a:gd name="T34" fmla="*/ 40 w 87"/>
                <a:gd name="T35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48">
                  <a:moveTo>
                    <a:pt x="40" y="18"/>
                  </a:moveTo>
                  <a:cubicBezTo>
                    <a:pt x="42" y="8"/>
                    <a:pt x="50" y="0"/>
                    <a:pt x="62" y="0"/>
                  </a:cubicBezTo>
                  <a:cubicBezTo>
                    <a:pt x="75" y="0"/>
                    <a:pt x="87" y="9"/>
                    <a:pt x="87" y="28"/>
                  </a:cubicBezTo>
                  <a:cubicBezTo>
                    <a:pt x="87" y="36"/>
                    <a:pt x="84" y="44"/>
                    <a:pt x="82" y="48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6" y="42"/>
                    <a:pt x="80" y="35"/>
                    <a:pt x="80" y="28"/>
                  </a:cubicBezTo>
                  <a:cubicBezTo>
                    <a:pt x="80" y="14"/>
                    <a:pt x="70" y="9"/>
                    <a:pt x="62" y="9"/>
                  </a:cubicBezTo>
                  <a:cubicBezTo>
                    <a:pt x="50" y="9"/>
                    <a:pt x="44" y="20"/>
                    <a:pt x="44" y="31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3"/>
                    <a:pt x="32" y="12"/>
                    <a:pt x="21" y="12"/>
                  </a:cubicBezTo>
                  <a:cubicBezTo>
                    <a:pt x="14" y="12"/>
                    <a:pt x="8" y="16"/>
                    <a:pt x="8" y="27"/>
                  </a:cubicBezTo>
                  <a:cubicBezTo>
                    <a:pt x="8" y="33"/>
                    <a:pt x="11" y="39"/>
                    <a:pt x="13" y="42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" y="41"/>
                    <a:pt x="0" y="33"/>
                    <a:pt x="0" y="25"/>
                  </a:cubicBezTo>
                  <a:cubicBezTo>
                    <a:pt x="0" y="9"/>
                    <a:pt x="10" y="3"/>
                    <a:pt x="20" y="3"/>
                  </a:cubicBezTo>
                  <a:cubicBezTo>
                    <a:pt x="29" y="3"/>
                    <a:pt x="36" y="8"/>
                    <a:pt x="40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18">
              <a:extLst>
                <a:ext uri="{FF2B5EF4-FFF2-40B4-BE49-F238E27FC236}">
                  <a16:creationId xmlns:a16="http://schemas.microsoft.com/office/drawing/2014/main" id="{5144199B-47E3-4ED9-BC06-2AA206948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" y="3440"/>
              <a:ext cx="78" cy="61"/>
            </a:xfrm>
            <a:custGeom>
              <a:avLst/>
              <a:gdLst>
                <a:gd name="T0" fmla="*/ 85 w 85"/>
                <a:gd name="T1" fmla="*/ 0 h 67"/>
                <a:gd name="T2" fmla="*/ 85 w 85"/>
                <a:gd name="T3" fmla="*/ 10 h 67"/>
                <a:gd name="T4" fmla="*/ 57 w 85"/>
                <a:gd name="T5" fmla="*/ 19 h 67"/>
                <a:gd name="T6" fmla="*/ 57 w 85"/>
                <a:gd name="T7" fmla="*/ 49 h 67"/>
                <a:gd name="T8" fmla="*/ 85 w 85"/>
                <a:gd name="T9" fmla="*/ 58 h 67"/>
                <a:gd name="T10" fmla="*/ 85 w 85"/>
                <a:gd name="T11" fmla="*/ 67 h 67"/>
                <a:gd name="T12" fmla="*/ 0 w 85"/>
                <a:gd name="T13" fmla="*/ 39 h 67"/>
                <a:gd name="T14" fmla="*/ 0 w 85"/>
                <a:gd name="T15" fmla="*/ 28 h 67"/>
                <a:gd name="T16" fmla="*/ 85 w 85"/>
                <a:gd name="T17" fmla="*/ 0 h 67"/>
                <a:gd name="T18" fmla="*/ 50 w 85"/>
                <a:gd name="T19" fmla="*/ 21 h 67"/>
                <a:gd name="T20" fmla="*/ 25 w 85"/>
                <a:gd name="T21" fmla="*/ 30 h 67"/>
                <a:gd name="T22" fmla="*/ 8 w 85"/>
                <a:gd name="T23" fmla="*/ 34 h 67"/>
                <a:gd name="T24" fmla="*/ 8 w 85"/>
                <a:gd name="T25" fmla="*/ 34 h 67"/>
                <a:gd name="T26" fmla="*/ 24 w 85"/>
                <a:gd name="T27" fmla="*/ 38 h 67"/>
                <a:gd name="T28" fmla="*/ 50 w 85"/>
                <a:gd name="T29" fmla="*/ 47 h 67"/>
                <a:gd name="T30" fmla="*/ 50 w 85"/>
                <a:gd name="T31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" h="67">
                  <a:moveTo>
                    <a:pt x="85" y="0"/>
                  </a:moveTo>
                  <a:cubicBezTo>
                    <a:pt x="85" y="10"/>
                    <a:pt x="85" y="10"/>
                    <a:pt x="85" y="10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85" y="0"/>
                  </a:lnTo>
                  <a:close/>
                  <a:moveTo>
                    <a:pt x="50" y="21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19" y="31"/>
                    <a:pt x="13" y="33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4" y="35"/>
                    <a:pt x="19" y="37"/>
                    <a:pt x="24" y="38"/>
                  </a:cubicBezTo>
                  <a:cubicBezTo>
                    <a:pt x="50" y="47"/>
                    <a:pt x="50" y="47"/>
                    <a:pt x="50" y="47"/>
                  </a:cubicBezTo>
                  <a:lnTo>
                    <a:pt x="5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19">
              <a:extLst>
                <a:ext uri="{FF2B5EF4-FFF2-40B4-BE49-F238E27FC236}">
                  <a16:creationId xmlns:a16="http://schemas.microsoft.com/office/drawing/2014/main" id="{9EF8C372-D24E-446A-9288-39D4F8FC1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" y="3389"/>
              <a:ext cx="79" cy="44"/>
            </a:xfrm>
            <a:custGeom>
              <a:avLst/>
              <a:gdLst>
                <a:gd name="T0" fmla="*/ 40 w 86"/>
                <a:gd name="T1" fmla="*/ 18 h 48"/>
                <a:gd name="T2" fmla="*/ 61 w 86"/>
                <a:gd name="T3" fmla="*/ 0 h 48"/>
                <a:gd name="T4" fmla="*/ 86 w 86"/>
                <a:gd name="T5" fmla="*/ 28 h 48"/>
                <a:gd name="T6" fmla="*/ 81 w 86"/>
                <a:gd name="T7" fmla="*/ 48 h 48"/>
                <a:gd name="T8" fmla="*/ 74 w 86"/>
                <a:gd name="T9" fmla="*/ 45 h 48"/>
                <a:gd name="T10" fmla="*/ 79 w 86"/>
                <a:gd name="T11" fmla="*/ 28 h 48"/>
                <a:gd name="T12" fmla="*/ 61 w 86"/>
                <a:gd name="T13" fmla="*/ 9 h 48"/>
                <a:gd name="T14" fmla="*/ 43 w 86"/>
                <a:gd name="T15" fmla="*/ 31 h 48"/>
                <a:gd name="T16" fmla="*/ 43 w 86"/>
                <a:gd name="T17" fmla="*/ 36 h 48"/>
                <a:gd name="T18" fmla="*/ 36 w 86"/>
                <a:gd name="T19" fmla="*/ 36 h 48"/>
                <a:gd name="T20" fmla="*/ 36 w 86"/>
                <a:gd name="T21" fmla="*/ 31 h 48"/>
                <a:gd name="T22" fmla="*/ 21 w 86"/>
                <a:gd name="T23" fmla="*/ 12 h 48"/>
                <a:gd name="T24" fmla="*/ 7 w 86"/>
                <a:gd name="T25" fmla="*/ 27 h 48"/>
                <a:gd name="T26" fmla="*/ 13 w 86"/>
                <a:gd name="T27" fmla="*/ 42 h 48"/>
                <a:gd name="T28" fmla="*/ 6 w 86"/>
                <a:gd name="T29" fmla="*/ 45 h 48"/>
                <a:gd name="T30" fmla="*/ 0 w 86"/>
                <a:gd name="T31" fmla="*/ 25 h 48"/>
                <a:gd name="T32" fmla="*/ 19 w 86"/>
                <a:gd name="T33" fmla="*/ 3 h 48"/>
                <a:gd name="T34" fmla="*/ 39 w 86"/>
                <a:gd name="T35" fmla="*/ 18 h 48"/>
                <a:gd name="T36" fmla="*/ 40 w 86"/>
                <a:gd name="T37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48">
                  <a:moveTo>
                    <a:pt x="40" y="18"/>
                  </a:moveTo>
                  <a:cubicBezTo>
                    <a:pt x="41" y="8"/>
                    <a:pt x="49" y="0"/>
                    <a:pt x="61" y="0"/>
                  </a:cubicBezTo>
                  <a:cubicBezTo>
                    <a:pt x="75" y="0"/>
                    <a:pt x="86" y="9"/>
                    <a:pt x="86" y="28"/>
                  </a:cubicBezTo>
                  <a:cubicBezTo>
                    <a:pt x="86" y="37"/>
                    <a:pt x="84" y="44"/>
                    <a:pt x="81" y="48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6" y="42"/>
                    <a:pt x="79" y="36"/>
                    <a:pt x="79" y="28"/>
                  </a:cubicBezTo>
                  <a:cubicBezTo>
                    <a:pt x="79" y="14"/>
                    <a:pt x="69" y="9"/>
                    <a:pt x="61" y="9"/>
                  </a:cubicBezTo>
                  <a:cubicBezTo>
                    <a:pt x="49" y="9"/>
                    <a:pt x="43" y="20"/>
                    <a:pt x="43" y="31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23"/>
                    <a:pt x="31" y="12"/>
                    <a:pt x="21" y="12"/>
                  </a:cubicBezTo>
                  <a:cubicBezTo>
                    <a:pt x="14" y="12"/>
                    <a:pt x="7" y="17"/>
                    <a:pt x="7" y="27"/>
                  </a:cubicBezTo>
                  <a:cubicBezTo>
                    <a:pt x="7" y="33"/>
                    <a:pt x="10" y="39"/>
                    <a:pt x="13" y="42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3" y="41"/>
                    <a:pt x="0" y="33"/>
                    <a:pt x="0" y="25"/>
                  </a:cubicBezTo>
                  <a:cubicBezTo>
                    <a:pt x="0" y="10"/>
                    <a:pt x="9" y="3"/>
                    <a:pt x="19" y="3"/>
                  </a:cubicBezTo>
                  <a:cubicBezTo>
                    <a:pt x="28" y="3"/>
                    <a:pt x="36" y="8"/>
                    <a:pt x="39" y="18"/>
                  </a:cubicBezTo>
                  <a:lnTo>
                    <a:pt x="4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Rectangle 20">
              <a:extLst>
                <a:ext uri="{FF2B5EF4-FFF2-40B4-BE49-F238E27FC236}">
                  <a16:creationId xmlns:a16="http://schemas.microsoft.com/office/drawing/2014/main" id="{BEF2DECD-6CA3-4C59-B3BB-E39C81E41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1443"/>
              <a:ext cx="873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Rectangle 21">
              <a:extLst>
                <a:ext uri="{FF2B5EF4-FFF2-40B4-BE49-F238E27FC236}">
                  <a16:creationId xmlns:a16="http://schemas.microsoft.com/office/drawing/2014/main" id="{539A6B64-B3B5-4F3B-941B-23AAD8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2675"/>
              <a:ext cx="873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Rectangle 22">
              <a:extLst>
                <a:ext uri="{FF2B5EF4-FFF2-40B4-BE49-F238E27FC236}">
                  <a16:creationId xmlns:a16="http://schemas.microsoft.com/office/drawing/2014/main" id="{B3C289F1-CE7C-4D10-ABF1-25CAAEA93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3291"/>
              <a:ext cx="436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Rectangle 23">
              <a:extLst>
                <a:ext uri="{FF2B5EF4-FFF2-40B4-BE49-F238E27FC236}">
                  <a16:creationId xmlns:a16="http://schemas.microsoft.com/office/drawing/2014/main" id="{D601FEC3-DA04-427D-86C3-410EE644D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3291"/>
              <a:ext cx="43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" name="Rectangle 24">
              <a:extLst>
                <a:ext uri="{FF2B5EF4-FFF2-40B4-BE49-F238E27FC236}">
                  <a16:creationId xmlns:a16="http://schemas.microsoft.com/office/drawing/2014/main" id="{8018F129-CF44-48CA-BB11-EC616FAD0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3599"/>
              <a:ext cx="43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" name="Rectangle 25">
              <a:extLst>
                <a:ext uri="{FF2B5EF4-FFF2-40B4-BE49-F238E27FC236}">
                  <a16:creationId xmlns:a16="http://schemas.microsoft.com/office/drawing/2014/main" id="{734E7182-A485-430D-9A82-A501856B8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2675"/>
              <a:ext cx="872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" name="Rectangle 26">
              <a:extLst>
                <a:ext uri="{FF2B5EF4-FFF2-40B4-BE49-F238E27FC236}">
                  <a16:creationId xmlns:a16="http://schemas.microsoft.com/office/drawing/2014/main" id="{A8327815-70EF-47CC-A26E-35A59AD5A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3291"/>
              <a:ext cx="435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" name="Rectangle 27">
              <a:extLst>
                <a:ext uri="{FF2B5EF4-FFF2-40B4-BE49-F238E27FC236}">
                  <a16:creationId xmlns:a16="http://schemas.microsoft.com/office/drawing/2014/main" id="{1705AAA1-465E-4FE2-89AF-1B8009B79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1443"/>
              <a:ext cx="872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" name="Line 28">
              <a:extLst>
                <a:ext uri="{FF2B5EF4-FFF2-40B4-BE49-F238E27FC236}">
                  <a16:creationId xmlns:a16="http://schemas.microsoft.com/office/drawing/2014/main" id="{369C42D7-7BCB-4A3F-8DD3-BD0DF54184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2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" name="Line 29">
              <a:extLst>
                <a:ext uri="{FF2B5EF4-FFF2-40B4-BE49-F238E27FC236}">
                  <a16:creationId xmlns:a16="http://schemas.microsoft.com/office/drawing/2014/main" id="{08398BDF-B5DC-42FB-B6DF-E16DE904EF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2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" name="Rectangle 30">
              <a:extLst>
                <a:ext uri="{FF2B5EF4-FFF2-40B4-BE49-F238E27FC236}">
                  <a16:creationId xmlns:a16="http://schemas.microsoft.com/office/drawing/2014/main" id="{2DE91947-9D59-43CE-86CF-E7EB3A229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6" y="3291"/>
              <a:ext cx="436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" name="Rectangle 31">
              <a:extLst>
                <a:ext uri="{FF2B5EF4-FFF2-40B4-BE49-F238E27FC236}">
                  <a16:creationId xmlns:a16="http://schemas.microsoft.com/office/drawing/2014/main" id="{9471C7F7-A750-4227-8CBA-371A8E15A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6" y="3599"/>
              <a:ext cx="436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" name="Rectangle 32">
              <a:extLst>
                <a:ext uri="{FF2B5EF4-FFF2-40B4-BE49-F238E27FC236}">
                  <a16:creationId xmlns:a16="http://schemas.microsoft.com/office/drawing/2014/main" id="{625ECA94-B88F-4B26-91D7-BBE4FB213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Rectangle 33">
              <a:extLst>
                <a:ext uri="{FF2B5EF4-FFF2-40B4-BE49-F238E27FC236}">
                  <a16:creationId xmlns:a16="http://schemas.microsoft.com/office/drawing/2014/main" id="{6108B7A8-2169-4B33-A382-5EC17586D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Rectangle 34">
              <a:extLst>
                <a:ext uri="{FF2B5EF4-FFF2-40B4-BE49-F238E27FC236}">
                  <a16:creationId xmlns:a16="http://schemas.microsoft.com/office/drawing/2014/main" id="{C19FD239-4EEC-46CF-B082-0C921B65B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Rectangle 35">
              <a:extLst>
                <a:ext uri="{FF2B5EF4-FFF2-40B4-BE49-F238E27FC236}">
                  <a16:creationId xmlns:a16="http://schemas.microsoft.com/office/drawing/2014/main" id="{60E6C96F-D79F-4F76-B92C-3E254F6C4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Rectangle 36">
              <a:extLst>
                <a:ext uri="{FF2B5EF4-FFF2-40B4-BE49-F238E27FC236}">
                  <a16:creationId xmlns:a16="http://schemas.microsoft.com/office/drawing/2014/main" id="{CC12BEDC-DEF9-4D00-AC72-A8A53525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6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Rectangle 37">
              <a:extLst>
                <a:ext uri="{FF2B5EF4-FFF2-40B4-BE49-F238E27FC236}">
                  <a16:creationId xmlns:a16="http://schemas.microsoft.com/office/drawing/2014/main" id="{1DBBD689-57DD-4CEB-A671-CDC2611D2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Rectangle 38">
              <a:extLst>
                <a:ext uri="{FF2B5EF4-FFF2-40B4-BE49-F238E27FC236}">
                  <a16:creationId xmlns:a16="http://schemas.microsoft.com/office/drawing/2014/main" id="{3B7561B1-C1EC-44ED-A4B1-BF65B94A0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Rectangle 39">
              <a:extLst>
                <a:ext uri="{FF2B5EF4-FFF2-40B4-BE49-F238E27FC236}">
                  <a16:creationId xmlns:a16="http://schemas.microsoft.com/office/drawing/2014/main" id="{EB99999C-3615-4E49-A028-0B7CE4AE5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Rectangle 40">
              <a:extLst>
                <a:ext uri="{FF2B5EF4-FFF2-40B4-BE49-F238E27FC236}">
                  <a16:creationId xmlns:a16="http://schemas.microsoft.com/office/drawing/2014/main" id="{5836AB1A-BF97-4F38-AC60-1B94175CC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3907"/>
              <a:ext cx="219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Rectangle 41">
              <a:extLst>
                <a:ext uri="{FF2B5EF4-FFF2-40B4-BE49-F238E27FC236}">
                  <a16:creationId xmlns:a16="http://schemas.microsoft.com/office/drawing/2014/main" id="{55501CC0-6FCF-4851-B96B-6388B469A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6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Rectangle 42">
              <a:extLst>
                <a:ext uri="{FF2B5EF4-FFF2-40B4-BE49-F238E27FC236}">
                  <a16:creationId xmlns:a16="http://schemas.microsoft.com/office/drawing/2014/main" id="{CF7AB6BA-178A-4D29-A250-EF20C7610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3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Rectangle 43">
              <a:extLst>
                <a:ext uri="{FF2B5EF4-FFF2-40B4-BE49-F238E27FC236}">
                  <a16:creationId xmlns:a16="http://schemas.microsoft.com/office/drawing/2014/main" id="{BBF9F26F-D287-4593-A52F-B8BAD1DB4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1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Rectangle 44">
              <a:extLst>
                <a:ext uri="{FF2B5EF4-FFF2-40B4-BE49-F238E27FC236}">
                  <a16:creationId xmlns:a16="http://schemas.microsoft.com/office/drawing/2014/main" id="{EE74921C-2EB4-478D-911F-7F1221655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" y="3988"/>
              <a:ext cx="209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小塚ゴシック Pro R" panose="020B0400000000000000" pitchFamily="34" charset="-128"/>
                  <a:ea typeface="小塚ゴシック Pro R" panose="020B0400000000000000" pitchFamily="34" charset="-128"/>
                </a:rPr>
                <a:t>A4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B97ABAD-8A83-412C-A3F4-1D6DB752FA04}"/>
              </a:ext>
            </a:extLst>
          </p:cNvPr>
          <p:cNvGrpSpPr/>
          <p:nvPr/>
        </p:nvGrpSpPr>
        <p:grpSpPr>
          <a:xfrm>
            <a:off x="11435414" y="10090762"/>
            <a:ext cx="3566839" cy="537109"/>
            <a:chOff x="11435414" y="10090762"/>
            <a:chExt cx="3566839" cy="537109"/>
          </a:xfrm>
        </p:grpSpPr>
        <p:pic>
          <p:nvPicPr>
            <p:cNvPr id="176" name="図 175">
              <a:extLst>
                <a:ext uri="{FF2B5EF4-FFF2-40B4-BE49-F238E27FC236}">
                  <a16:creationId xmlns:a16="http://schemas.microsoft.com/office/drawing/2014/main" id="{26B37DD9-4BF0-4519-8FC0-A5BE544CB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34268" y="10090762"/>
              <a:ext cx="1551649" cy="537109"/>
            </a:xfrm>
            <a:prstGeom prst="rect">
              <a:avLst/>
            </a:prstGeom>
          </p:spPr>
        </p:pic>
        <p:pic>
          <p:nvPicPr>
            <p:cNvPr id="177" name="図 176">
              <a:extLst>
                <a:ext uri="{FF2B5EF4-FFF2-40B4-BE49-F238E27FC236}">
                  <a16:creationId xmlns:a16="http://schemas.microsoft.com/office/drawing/2014/main" id="{A5BECE07-347F-497B-8C86-89EB7DDB0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5414" y="10104243"/>
              <a:ext cx="510148" cy="510148"/>
            </a:xfrm>
            <a:prstGeom prst="rect">
              <a:avLst/>
            </a:prstGeom>
          </p:spPr>
        </p:pic>
        <p:pic>
          <p:nvPicPr>
            <p:cNvPr id="178" name="図 177">
              <a:extLst>
                <a:ext uri="{FF2B5EF4-FFF2-40B4-BE49-F238E27FC236}">
                  <a16:creationId xmlns:a16="http://schemas.microsoft.com/office/drawing/2014/main" id="{1D5D307F-6B12-4E23-BDF6-F65A095F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84178" y="10125233"/>
              <a:ext cx="1118075" cy="489158"/>
            </a:xfrm>
            <a:prstGeom prst="rect">
              <a:avLst/>
            </a:prstGeom>
          </p:spPr>
        </p:pic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7532CC3E-FD87-41FF-BE82-4139FDC69CA7}"/>
              </a:ext>
            </a:extLst>
          </p:cNvPr>
          <p:cNvGrpSpPr/>
          <p:nvPr/>
        </p:nvGrpSpPr>
        <p:grpSpPr>
          <a:xfrm rot="5400000">
            <a:off x="-2045604" y="4119731"/>
            <a:ext cx="4855907" cy="270923"/>
            <a:chOff x="6481" y="2265204"/>
            <a:chExt cx="4855907" cy="270923"/>
          </a:xfrm>
        </p:grpSpPr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AAEB2D87-4A8E-46B1-B2E7-4895EED168BA}"/>
                </a:ext>
              </a:extLst>
            </p:cNvPr>
            <p:cNvSpPr/>
            <p:nvPr/>
          </p:nvSpPr>
          <p:spPr>
            <a:xfrm>
              <a:off x="6481" y="2265204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4E7CCF42-02E1-488D-B302-11616B5FCCB9}"/>
                </a:ext>
              </a:extLst>
            </p:cNvPr>
            <p:cNvSpPr/>
            <p:nvPr/>
          </p:nvSpPr>
          <p:spPr>
            <a:xfrm>
              <a:off x="6481" y="2376836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DC9DD866-9885-4838-92DE-CED60BC45ED5}"/>
                </a:ext>
              </a:extLst>
            </p:cNvPr>
            <p:cNvCxnSpPr>
              <a:cxnSpLocks/>
              <a:stCxn id="157" idx="1"/>
              <a:endCxn id="158" idx="1"/>
            </p:cNvCxnSpPr>
            <p:nvPr/>
          </p:nvCxnSpPr>
          <p:spPr>
            <a:xfrm>
              <a:off x="6481" y="2315325"/>
              <a:ext cx="0" cy="11163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F3582783-DCC5-4D70-9815-28A8835CDE05}"/>
                </a:ext>
              </a:extLst>
            </p:cNvPr>
            <p:cNvCxnSpPr>
              <a:cxnSpLocks/>
            </p:cNvCxnSpPr>
            <p:nvPr/>
          </p:nvCxnSpPr>
          <p:spPr>
            <a:xfrm>
              <a:off x="4547024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7091A03E-149C-4F1C-9D02-0B70CD41C881}"/>
                </a:ext>
              </a:extLst>
            </p:cNvPr>
            <p:cNvCxnSpPr>
              <a:cxnSpLocks/>
            </p:cNvCxnSpPr>
            <p:nvPr/>
          </p:nvCxnSpPr>
          <p:spPr>
            <a:xfrm>
              <a:off x="248639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4" name="吹き出し: 円形 163">
            <a:extLst>
              <a:ext uri="{FF2B5EF4-FFF2-40B4-BE49-F238E27FC236}">
                <a16:creationId xmlns:a16="http://schemas.microsoft.com/office/drawing/2014/main" id="{69E50BA3-5896-4552-8776-F9D59D36FC94}"/>
              </a:ext>
            </a:extLst>
          </p:cNvPr>
          <p:cNvSpPr/>
          <p:nvPr/>
        </p:nvSpPr>
        <p:spPr>
          <a:xfrm>
            <a:off x="15509710" y="9981"/>
            <a:ext cx="1396582" cy="845127"/>
          </a:xfrm>
          <a:prstGeom prst="wedgeEllipseCallout">
            <a:avLst>
              <a:gd name="adj1" fmla="val -92259"/>
              <a:gd name="adj2" fmla="val 65779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rgbClr val="FF0000"/>
                </a:solidFill>
              </a:rPr>
              <a:t>背景の色を変更</a:t>
            </a:r>
          </a:p>
        </p:txBody>
      </p:sp>
    </p:spTree>
    <p:extLst>
      <p:ext uri="{BB962C8B-B14F-4D97-AF65-F5344CB8AC3E}">
        <p14:creationId xmlns:p14="http://schemas.microsoft.com/office/powerpoint/2010/main" val="5325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637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</TotalTime>
  <Words>108</Words>
  <Application>Microsoft Office PowerPoint</Application>
  <PresentationFormat>ユーザー設定</PresentationFormat>
  <Paragraphs>60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Meiryo UI</vt:lpstr>
      <vt:lpstr>小塚ゴシック Pr6N EL</vt:lpstr>
      <vt:lpstr>小塚ゴシック Pro EL</vt:lpstr>
      <vt:lpstr>小塚ゴシック Pro R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sakai</dc:creator>
  <cp:lastModifiedBy>sakai</cp:lastModifiedBy>
  <cp:revision>46</cp:revision>
  <cp:lastPrinted>2019-08-15T08:13:45Z</cp:lastPrinted>
  <dcterms:created xsi:type="dcterms:W3CDTF">2018-02-23T02:12:29Z</dcterms:created>
  <dcterms:modified xsi:type="dcterms:W3CDTF">2019-08-16T05:20:22Z</dcterms:modified>
</cp:coreProperties>
</file>